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gif" ContentType="image/gif"/>
  <Override PartName="/ppt/notesSlides/notesSlide20.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98" r:id="rId2"/>
    <p:sldId id="256" r:id="rId3"/>
    <p:sldId id="319" r:id="rId4"/>
    <p:sldId id="320" r:id="rId5"/>
    <p:sldId id="321" r:id="rId6"/>
    <p:sldId id="322" r:id="rId7"/>
    <p:sldId id="325" r:id="rId8"/>
    <p:sldId id="324" r:id="rId9"/>
    <p:sldId id="323" r:id="rId10"/>
    <p:sldId id="257" r:id="rId11"/>
    <p:sldId id="258" r:id="rId12"/>
    <p:sldId id="260" r:id="rId13"/>
    <p:sldId id="259" r:id="rId14"/>
    <p:sldId id="261" r:id="rId15"/>
    <p:sldId id="262" r:id="rId16"/>
    <p:sldId id="342" r:id="rId17"/>
    <p:sldId id="343" r:id="rId18"/>
    <p:sldId id="344" r:id="rId19"/>
    <p:sldId id="345" r:id="rId20"/>
    <p:sldId id="346" r:id="rId21"/>
    <p:sldId id="263" r:id="rId22"/>
    <p:sldId id="311" r:id="rId23"/>
    <p:sldId id="264" r:id="rId24"/>
    <p:sldId id="266" r:id="rId25"/>
    <p:sldId id="267" r:id="rId26"/>
    <p:sldId id="268" r:id="rId27"/>
    <p:sldId id="269" r:id="rId28"/>
    <p:sldId id="270" r:id="rId29"/>
    <p:sldId id="271" r:id="rId30"/>
    <p:sldId id="273" r:id="rId31"/>
    <p:sldId id="274" r:id="rId32"/>
    <p:sldId id="275" r:id="rId33"/>
    <p:sldId id="276" r:id="rId34"/>
    <p:sldId id="277" r:id="rId35"/>
    <p:sldId id="278" r:id="rId36"/>
    <p:sldId id="279" r:id="rId37"/>
    <p:sldId id="280" r:id="rId38"/>
    <p:sldId id="281" r:id="rId39"/>
    <p:sldId id="299" r:id="rId40"/>
    <p:sldId id="301" r:id="rId41"/>
    <p:sldId id="303" r:id="rId42"/>
    <p:sldId id="304" r:id="rId43"/>
    <p:sldId id="305" r:id="rId44"/>
    <p:sldId id="306" r:id="rId45"/>
    <p:sldId id="307" r:id="rId46"/>
    <p:sldId id="308" r:id="rId47"/>
    <p:sldId id="309" r:id="rId48"/>
    <p:sldId id="331" r:id="rId49"/>
    <p:sldId id="310" r:id="rId50"/>
    <p:sldId id="332" r:id="rId51"/>
    <p:sldId id="326" r:id="rId52"/>
    <p:sldId id="333" r:id="rId53"/>
    <p:sldId id="327" r:id="rId54"/>
    <p:sldId id="328" r:id="rId55"/>
    <p:sldId id="329" r:id="rId56"/>
    <p:sldId id="312" r:id="rId57"/>
    <p:sldId id="313" r:id="rId58"/>
    <p:sldId id="315" r:id="rId59"/>
    <p:sldId id="316" r:id="rId60"/>
    <p:sldId id="317" r:id="rId61"/>
    <p:sldId id="318" r:id="rId62"/>
    <p:sldId id="334" r:id="rId63"/>
    <p:sldId id="335" r:id="rId64"/>
    <p:sldId id="336" r:id="rId65"/>
    <p:sldId id="337" r:id="rId66"/>
    <p:sldId id="338" r:id="rId67"/>
    <p:sldId id="339" r:id="rId68"/>
    <p:sldId id="340" r:id="rId69"/>
    <p:sldId id="282" r:id="rId70"/>
    <p:sldId id="283" r:id="rId71"/>
    <p:sldId id="284" r:id="rId72"/>
    <p:sldId id="285" r:id="rId73"/>
    <p:sldId id="286" r:id="rId74"/>
    <p:sldId id="287" r:id="rId75"/>
    <p:sldId id="288" r:id="rId76"/>
    <p:sldId id="289" r:id="rId77"/>
    <p:sldId id="290" r:id="rId78"/>
    <p:sldId id="291" r:id="rId79"/>
    <p:sldId id="292" r:id="rId80"/>
    <p:sldId id="293" r:id="rId81"/>
    <p:sldId id="294" r:id="rId82"/>
    <p:sldId id="295" r:id="rId83"/>
    <p:sldId id="296" r:id="rId84"/>
    <p:sldId id="297"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a:srgbClr val="E9F5DB"/>
    <a:srgbClr val="99FF99"/>
    <a:srgbClr val="0099CC"/>
    <a:srgbClr val="4F81BD"/>
    <a:srgbClr val="FFFF99"/>
    <a:srgbClr val="99FFCC"/>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B9CE9-A548-4734-921D-4B52AEA7E3BE}" type="doc">
      <dgm:prSet loTypeId="urn:microsoft.com/office/officeart/2005/8/layout/process2" loCatId="process" qsTypeId="urn:microsoft.com/office/officeart/2005/8/quickstyle/simple1" qsCatId="simple" csTypeId="urn:microsoft.com/office/officeart/2005/8/colors/accent1_2" csCatId="accent1" phldr="1"/>
      <dgm:spPr/>
    </dgm:pt>
    <dgm:pt modelId="{2324892E-5F51-421D-91A9-F91A2A5391E5}">
      <dgm:prSet phldrT="[Text]"/>
      <dgm:spPr/>
      <dgm:t>
        <a:bodyPr/>
        <a:lstStyle/>
        <a:p>
          <a:r>
            <a:rPr lang="fa-IR" b="1" dirty="0" smtClean="0">
              <a:solidFill>
                <a:srgbClr val="FFFF00"/>
              </a:solidFill>
              <a:effectLst>
                <a:outerShdw blurRad="38100" dist="38100" dir="2700000" algn="tl">
                  <a:srgbClr val="000000">
                    <a:alpha val="43137"/>
                  </a:srgbClr>
                </a:outerShdw>
              </a:effectLst>
              <a:cs typeface="B Nazanin" pitchFamily="2" charset="-78"/>
            </a:rPr>
            <a:t>تعیین هدفهای آموزشی</a:t>
          </a:r>
          <a:endParaRPr lang="en-US" b="1" dirty="0">
            <a:solidFill>
              <a:srgbClr val="FFFF00"/>
            </a:solidFill>
            <a:effectLst>
              <a:outerShdw blurRad="38100" dist="38100" dir="2700000" algn="tl">
                <a:srgbClr val="000000">
                  <a:alpha val="43137"/>
                </a:srgbClr>
              </a:outerShdw>
            </a:effectLst>
            <a:cs typeface="B Nazanin" pitchFamily="2" charset="-78"/>
          </a:endParaRPr>
        </a:p>
      </dgm:t>
    </dgm:pt>
    <dgm:pt modelId="{BD1BC755-3598-4E38-B9F1-95C28BE7B3C8}" type="parTrans" cxnId="{C5C73E2A-54A7-4E6C-B530-524AEB4E3B8B}">
      <dgm:prSet/>
      <dgm:spPr/>
      <dgm:t>
        <a:bodyPr/>
        <a:lstStyle/>
        <a:p>
          <a:endParaRPr lang="en-US"/>
        </a:p>
      </dgm:t>
    </dgm:pt>
    <dgm:pt modelId="{559CE9F2-F4AB-4AF5-B8A6-D85E959D848E}" type="sibTrans" cxnId="{C5C73E2A-54A7-4E6C-B530-524AEB4E3B8B}">
      <dgm:prSet/>
      <dgm:spPr/>
      <dgm:t>
        <a:bodyPr/>
        <a:lstStyle/>
        <a:p>
          <a:endParaRPr lang="en-US" dirty="0"/>
        </a:p>
      </dgm:t>
    </dgm:pt>
    <dgm:pt modelId="{6775AE8E-789B-4C17-8283-EE2DD813E268}">
      <dgm:prSet phldrT="[Text]"/>
      <dgm:spPr/>
      <dgm:t>
        <a:bodyPr/>
        <a:lstStyle/>
        <a:p>
          <a:r>
            <a:rPr lang="fa-IR" b="1" dirty="0" smtClean="0">
              <a:solidFill>
                <a:srgbClr val="FFFF00"/>
              </a:solidFill>
              <a:effectLst>
                <a:outerShdw blurRad="38100" dist="38100" dir="2700000" algn="tl">
                  <a:srgbClr val="000000">
                    <a:alpha val="43137"/>
                  </a:srgbClr>
                </a:outerShdw>
              </a:effectLst>
              <a:cs typeface="B Nazanin" pitchFamily="2" charset="-78"/>
            </a:rPr>
            <a:t>طراحی آموزشی</a:t>
          </a:r>
          <a:endParaRPr lang="en-US" b="1" dirty="0">
            <a:solidFill>
              <a:srgbClr val="FFFF00"/>
            </a:solidFill>
            <a:effectLst>
              <a:outerShdw blurRad="38100" dist="38100" dir="2700000" algn="tl">
                <a:srgbClr val="000000">
                  <a:alpha val="43137"/>
                </a:srgbClr>
              </a:outerShdw>
            </a:effectLst>
            <a:cs typeface="B Nazanin" pitchFamily="2" charset="-78"/>
          </a:endParaRPr>
        </a:p>
      </dgm:t>
    </dgm:pt>
    <dgm:pt modelId="{3EF48137-9F74-42CB-BA5E-D4166D523D2F}" type="parTrans" cxnId="{217C5FCC-44DB-4394-AA02-447FAAD3DF72}">
      <dgm:prSet/>
      <dgm:spPr/>
      <dgm:t>
        <a:bodyPr/>
        <a:lstStyle/>
        <a:p>
          <a:endParaRPr lang="en-US"/>
        </a:p>
      </dgm:t>
    </dgm:pt>
    <dgm:pt modelId="{59D7E226-B653-44B4-9AF9-DA9EF6C32184}" type="sibTrans" cxnId="{217C5FCC-44DB-4394-AA02-447FAAD3DF72}">
      <dgm:prSet/>
      <dgm:spPr/>
      <dgm:t>
        <a:bodyPr/>
        <a:lstStyle/>
        <a:p>
          <a:endParaRPr lang="en-US" dirty="0"/>
        </a:p>
      </dgm:t>
    </dgm:pt>
    <dgm:pt modelId="{F29E4BEA-75C5-48B5-AFDF-3515F430CC53}">
      <dgm:prSet phldrT="[Text]"/>
      <dgm:spPr/>
      <dgm:t>
        <a:bodyPr/>
        <a:lstStyle/>
        <a:p>
          <a:r>
            <a:rPr lang="fa-IR" b="1" dirty="0" smtClean="0">
              <a:solidFill>
                <a:srgbClr val="FFFF00"/>
              </a:solidFill>
              <a:effectLst>
                <a:outerShdw blurRad="38100" dist="38100" dir="2700000" algn="tl">
                  <a:srgbClr val="000000">
                    <a:alpha val="43137"/>
                  </a:srgbClr>
                </a:outerShdw>
              </a:effectLst>
              <a:cs typeface="B Nazanin" pitchFamily="2" charset="-78"/>
            </a:rPr>
            <a:t>انتخاب رسانه آموزشی</a:t>
          </a:r>
          <a:endParaRPr lang="en-US" b="1" dirty="0">
            <a:solidFill>
              <a:srgbClr val="FFFF00"/>
            </a:solidFill>
            <a:effectLst>
              <a:outerShdw blurRad="38100" dist="38100" dir="2700000" algn="tl">
                <a:srgbClr val="000000">
                  <a:alpha val="43137"/>
                </a:srgbClr>
              </a:outerShdw>
            </a:effectLst>
            <a:cs typeface="B Nazanin" pitchFamily="2" charset="-78"/>
          </a:endParaRPr>
        </a:p>
      </dgm:t>
    </dgm:pt>
    <dgm:pt modelId="{8CA47CEA-59B5-4B57-84FF-0F5DD9758675}" type="parTrans" cxnId="{66E356FC-073D-454A-ACA0-2FE1AA5C79A9}">
      <dgm:prSet/>
      <dgm:spPr/>
      <dgm:t>
        <a:bodyPr/>
        <a:lstStyle/>
        <a:p>
          <a:endParaRPr lang="en-US"/>
        </a:p>
      </dgm:t>
    </dgm:pt>
    <dgm:pt modelId="{2D70578E-26F8-46EE-B628-B284CA30571E}" type="sibTrans" cxnId="{66E356FC-073D-454A-ACA0-2FE1AA5C79A9}">
      <dgm:prSet/>
      <dgm:spPr/>
      <dgm:t>
        <a:bodyPr/>
        <a:lstStyle/>
        <a:p>
          <a:endParaRPr lang="en-US" dirty="0"/>
        </a:p>
      </dgm:t>
    </dgm:pt>
    <dgm:pt modelId="{4292A4CF-B348-4DE5-ADE8-7DA7CEBF4851}">
      <dgm:prSet phldrT="[Text]"/>
      <dgm:spPr/>
      <dgm:t>
        <a:bodyPr/>
        <a:lstStyle/>
        <a:p>
          <a:r>
            <a:rPr lang="fa-IR" b="1" dirty="0" smtClean="0">
              <a:solidFill>
                <a:srgbClr val="FFFF00"/>
              </a:solidFill>
              <a:effectLst>
                <a:outerShdw blurRad="38100" dist="38100" dir="2700000" algn="tl">
                  <a:srgbClr val="000000">
                    <a:alpha val="43137"/>
                  </a:srgbClr>
                </a:outerShdw>
              </a:effectLst>
              <a:cs typeface="B Nazanin" pitchFamily="2" charset="-78"/>
            </a:rPr>
            <a:t>تعیین راهبردهای یادگیری</a:t>
          </a:r>
          <a:endParaRPr lang="en-US" b="1" dirty="0">
            <a:solidFill>
              <a:srgbClr val="FFFF00"/>
            </a:solidFill>
            <a:effectLst>
              <a:outerShdw blurRad="38100" dist="38100" dir="2700000" algn="tl">
                <a:srgbClr val="000000">
                  <a:alpha val="43137"/>
                </a:srgbClr>
              </a:outerShdw>
            </a:effectLst>
            <a:cs typeface="B Nazanin" pitchFamily="2" charset="-78"/>
          </a:endParaRPr>
        </a:p>
      </dgm:t>
    </dgm:pt>
    <dgm:pt modelId="{4B449E89-CAAC-4950-99FF-2F9018B2C003}" type="parTrans" cxnId="{486D12E0-FB5F-4106-9A08-1C038CE61D98}">
      <dgm:prSet/>
      <dgm:spPr/>
      <dgm:t>
        <a:bodyPr/>
        <a:lstStyle/>
        <a:p>
          <a:endParaRPr lang="en-US"/>
        </a:p>
      </dgm:t>
    </dgm:pt>
    <dgm:pt modelId="{71C82E23-7EC4-42AE-BC9D-6946FD480FAF}" type="sibTrans" cxnId="{486D12E0-FB5F-4106-9A08-1C038CE61D98}">
      <dgm:prSet/>
      <dgm:spPr/>
      <dgm:t>
        <a:bodyPr/>
        <a:lstStyle/>
        <a:p>
          <a:endParaRPr lang="en-US"/>
        </a:p>
      </dgm:t>
    </dgm:pt>
    <dgm:pt modelId="{7B72F9AC-72FD-4FE6-A9B9-2B4C12EB04ED}" type="pres">
      <dgm:prSet presAssocID="{69CB9CE9-A548-4734-921D-4B52AEA7E3BE}" presName="linearFlow" presStyleCnt="0">
        <dgm:presLayoutVars>
          <dgm:resizeHandles val="exact"/>
        </dgm:presLayoutVars>
      </dgm:prSet>
      <dgm:spPr/>
    </dgm:pt>
    <dgm:pt modelId="{D6731318-4C0D-4E30-9E24-A24D63305790}" type="pres">
      <dgm:prSet presAssocID="{2324892E-5F51-421D-91A9-F91A2A5391E5}" presName="node" presStyleLbl="node1" presStyleIdx="0" presStyleCnt="4" custScaleX="126166">
        <dgm:presLayoutVars>
          <dgm:bulletEnabled val="1"/>
        </dgm:presLayoutVars>
      </dgm:prSet>
      <dgm:spPr/>
      <dgm:t>
        <a:bodyPr/>
        <a:lstStyle/>
        <a:p>
          <a:endParaRPr lang="en-US"/>
        </a:p>
      </dgm:t>
    </dgm:pt>
    <dgm:pt modelId="{8372F4B1-FDF7-433E-8E37-102CFF2B7789}" type="pres">
      <dgm:prSet presAssocID="{559CE9F2-F4AB-4AF5-B8A6-D85E959D848E}" presName="sibTrans" presStyleLbl="sibTrans2D1" presStyleIdx="0" presStyleCnt="3"/>
      <dgm:spPr/>
      <dgm:t>
        <a:bodyPr/>
        <a:lstStyle/>
        <a:p>
          <a:endParaRPr lang="en-US"/>
        </a:p>
      </dgm:t>
    </dgm:pt>
    <dgm:pt modelId="{07CF7F9E-5743-41FE-B9F8-C47ACB83E0CB}" type="pres">
      <dgm:prSet presAssocID="{559CE9F2-F4AB-4AF5-B8A6-D85E959D848E}" presName="connectorText" presStyleLbl="sibTrans2D1" presStyleIdx="0" presStyleCnt="3"/>
      <dgm:spPr/>
      <dgm:t>
        <a:bodyPr/>
        <a:lstStyle/>
        <a:p>
          <a:endParaRPr lang="en-US"/>
        </a:p>
      </dgm:t>
    </dgm:pt>
    <dgm:pt modelId="{286DA8D5-AFE7-4B15-827A-1813BD33312C}" type="pres">
      <dgm:prSet presAssocID="{6775AE8E-789B-4C17-8283-EE2DD813E268}" presName="node" presStyleLbl="node1" presStyleIdx="1" presStyleCnt="4" custScaleX="126166">
        <dgm:presLayoutVars>
          <dgm:bulletEnabled val="1"/>
        </dgm:presLayoutVars>
      </dgm:prSet>
      <dgm:spPr/>
      <dgm:t>
        <a:bodyPr/>
        <a:lstStyle/>
        <a:p>
          <a:endParaRPr lang="en-US"/>
        </a:p>
      </dgm:t>
    </dgm:pt>
    <dgm:pt modelId="{FCCEE79D-48F7-4B2B-A604-533FA1406CB9}" type="pres">
      <dgm:prSet presAssocID="{59D7E226-B653-44B4-9AF9-DA9EF6C32184}" presName="sibTrans" presStyleLbl="sibTrans2D1" presStyleIdx="1" presStyleCnt="3"/>
      <dgm:spPr/>
      <dgm:t>
        <a:bodyPr/>
        <a:lstStyle/>
        <a:p>
          <a:endParaRPr lang="en-US"/>
        </a:p>
      </dgm:t>
    </dgm:pt>
    <dgm:pt modelId="{862C36B2-DB05-44AC-B7BD-8A510FC79827}" type="pres">
      <dgm:prSet presAssocID="{59D7E226-B653-44B4-9AF9-DA9EF6C32184}" presName="connectorText" presStyleLbl="sibTrans2D1" presStyleIdx="1" presStyleCnt="3"/>
      <dgm:spPr/>
      <dgm:t>
        <a:bodyPr/>
        <a:lstStyle/>
        <a:p>
          <a:endParaRPr lang="en-US"/>
        </a:p>
      </dgm:t>
    </dgm:pt>
    <dgm:pt modelId="{9620487A-E9DE-4CB5-A6CC-91D3A89A240C}" type="pres">
      <dgm:prSet presAssocID="{F29E4BEA-75C5-48B5-AFDF-3515F430CC53}" presName="node" presStyleLbl="node1" presStyleIdx="2" presStyleCnt="4" custScaleX="126166">
        <dgm:presLayoutVars>
          <dgm:bulletEnabled val="1"/>
        </dgm:presLayoutVars>
      </dgm:prSet>
      <dgm:spPr/>
      <dgm:t>
        <a:bodyPr/>
        <a:lstStyle/>
        <a:p>
          <a:endParaRPr lang="en-US"/>
        </a:p>
      </dgm:t>
    </dgm:pt>
    <dgm:pt modelId="{577EB2FB-1988-4BF7-91B3-8E81376B9737}" type="pres">
      <dgm:prSet presAssocID="{2D70578E-26F8-46EE-B628-B284CA30571E}" presName="sibTrans" presStyleLbl="sibTrans2D1" presStyleIdx="2" presStyleCnt="3"/>
      <dgm:spPr/>
      <dgm:t>
        <a:bodyPr/>
        <a:lstStyle/>
        <a:p>
          <a:endParaRPr lang="en-US"/>
        </a:p>
      </dgm:t>
    </dgm:pt>
    <dgm:pt modelId="{85F2573A-CC59-4656-960F-A637B82FCCCB}" type="pres">
      <dgm:prSet presAssocID="{2D70578E-26F8-46EE-B628-B284CA30571E}" presName="connectorText" presStyleLbl="sibTrans2D1" presStyleIdx="2" presStyleCnt="3"/>
      <dgm:spPr/>
      <dgm:t>
        <a:bodyPr/>
        <a:lstStyle/>
        <a:p>
          <a:endParaRPr lang="en-US"/>
        </a:p>
      </dgm:t>
    </dgm:pt>
    <dgm:pt modelId="{3A9D805F-3240-42B5-AA90-DE53FB4E4886}" type="pres">
      <dgm:prSet presAssocID="{4292A4CF-B348-4DE5-ADE8-7DA7CEBF4851}" presName="node" presStyleLbl="node1" presStyleIdx="3" presStyleCnt="4" custScaleX="129311">
        <dgm:presLayoutVars>
          <dgm:bulletEnabled val="1"/>
        </dgm:presLayoutVars>
      </dgm:prSet>
      <dgm:spPr/>
      <dgm:t>
        <a:bodyPr/>
        <a:lstStyle/>
        <a:p>
          <a:endParaRPr lang="en-US"/>
        </a:p>
      </dgm:t>
    </dgm:pt>
  </dgm:ptLst>
  <dgm:cxnLst>
    <dgm:cxn modelId="{C5C73E2A-54A7-4E6C-B530-524AEB4E3B8B}" srcId="{69CB9CE9-A548-4734-921D-4B52AEA7E3BE}" destId="{2324892E-5F51-421D-91A9-F91A2A5391E5}" srcOrd="0" destOrd="0" parTransId="{BD1BC755-3598-4E38-B9F1-95C28BE7B3C8}" sibTransId="{559CE9F2-F4AB-4AF5-B8A6-D85E959D848E}"/>
    <dgm:cxn modelId="{D0EFDC55-5C12-4C6C-BC7C-5EA849BD905C}" type="presOf" srcId="{59D7E226-B653-44B4-9AF9-DA9EF6C32184}" destId="{862C36B2-DB05-44AC-B7BD-8A510FC79827}" srcOrd="1" destOrd="0" presId="urn:microsoft.com/office/officeart/2005/8/layout/process2"/>
    <dgm:cxn modelId="{C659CA0C-65E0-4F9F-BA3A-5D22FC0943B2}" type="presOf" srcId="{4292A4CF-B348-4DE5-ADE8-7DA7CEBF4851}" destId="{3A9D805F-3240-42B5-AA90-DE53FB4E4886}" srcOrd="0" destOrd="0" presId="urn:microsoft.com/office/officeart/2005/8/layout/process2"/>
    <dgm:cxn modelId="{71929EC9-701A-46C4-9B2E-32DBB8A770EC}" type="presOf" srcId="{2D70578E-26F8-46EE-B628-B284CA30571E}" destId="{85F2573A-CC59-4656-960F-A637B82FCCCB}" srcOrd="1" destOrd="0" presId="urn:microsoft.com/office/officeart/2005/8/layout/process2"/>
    <dgm:cxn modelId="{A37D6E25-3528-4C5F-AE70-3E765095468A}" type="presOf" srcId="{559CE9F2-F4AB-4AF5-B8A6-D85E959D848E}" destId="{8372F4B1-FDF7-433E-8E37-102CFF2B7789}" srcOrd="0" destOrd="0" presId="urn:microsoft.com/office/officeart/2005/8/layout/process2"/>
    <dgm:cxn modelId="{486D12E0-FB5F-4106-9A08-1C038CE61D98}" srcId="{69CB9CE9-A548-4734-921D-4B52AEA7E3BE}" destId="{4292A4CF-B348-4DE5-ADE8-7DA7CEBF4851}" srcOrd="3" destOrd="0" parTransId="{4B449E89-CAAC-4950-99FF-2F9018B2C003}" sibTransId="{71C82E23-7EC4-42AE-BC9D-6946FD480FAF}"/>
    <dgm:cxn modelId="{5B7678F5-D5A7-45A8-B90C-BBC71E8E181D}" type="presOf" srcId="{F29E4BEA-75C5-48B5-AFDF-3515F430CC53}" destId="{9620487A-E9DE-4CB5-A6CC-91D3A89A240C}" srcOrd="0" destOrd="0" presId="urn:microsoft.com/office/officeart/2005/8/layout/process2"/>
    <dgm:cxn modelId="{48B67B24-8188-42E7-A779-CECE9C00F527}" type="presOf" srcId="{2D70578E-26F8-46EE-B628-B284CA30571E}" destId="{577EB2FB-1988-4BF7-91B3-8E81376B9737}" srcOrd="0" destOrd="0" presId="urn:microsoft.com/office/officeart/2005/8/layout/process2"/>
    <dgm:cxn modelId="{48B49D2D-0B85-4D83-9B7F-59CC71CD5B30}" type="presOf" srcId="{69CB9CE9-A548-4734-921D-4B52AEA7E3BE}" destId="{7B72F9AC-72FD-4FE6-A9B9-2B4C12EB04ED}" srcOrd="0" destOrd="0" presId="urn:microsoft.com/office/officeart/2005/8/layout/process2"/>
    <dgm:cxn modelId="{217C5FCC-44DB-4394-AA02-447FAAD3DF72}" srcId="{69CB9CE9-A548-4734-921D-4B52AEA7E3BE}" destId="{6775AE8E-789B-4C17-8283-EE2DD813E268}" srcOrd="1" destOrd="0" parTransId="{3EF48137-9F74-42CB-BA5E-D4166D523D2F}" sibTransId="{59D7E226-B653-44B4-9AF9-DA9EF6C32184}"/>
    <dgm:cxn modelId="{572AC310-A064-4CA2-9B84-7194CFFE0450}" type="presOf" srcId="{6775AE8E-789B-4C17-8283-EE2DD813E268}" destId="{286DA8D5-AFE7-4B15-827A-1813BD33312C}" srcOrd="0" destOrd="0" presId="urn:microsoft.com/office/officeart/2005/8/layout/process2"/>
    <dgm:cxn modelId="{3151F8D3-F189-4B64-A493-559DCF721A9E}" type="presOf" srcId="{2324892E-5F51-421D-91A9-F91A2A5391E5}" destId="{D6731318-4C0D-4E30-9E24-A24D63305790}" srcOrd="0" destOrd="0" presId="urn:microsoft.com/office/officeart/2005/8/layout/process2"/>
    <dgm:cxn modelId="{66E356FC-073D-454A-ACA0-2FE1AA5C79A9}" srcId="{69CB9CE9-A548-4734-921D-4B52AEA7E3BE}" destId="{F29E4BEA-75C5-48B5-AFDF-3515F430CC53}" srcOrd="2" destOrd="0" parTransId="{8CA47CEA-59B5-4B57-84FF-0F5DD9758675}" sibTransId="{2D70578E-26F8-46EE-B628-B284CA30571E}"/>
    <dgm:cxn modelId="{11E198A1-652B-47DB-99C7-21E59259FCF5}" type="presOf" srcId="{559CE9F2-F4AB-4AF5-B8A6-D85E959D848E}" destId="{07CF7F9E-5743-41FE-B9F8-C47ACB83E0CB}" srcOrd="1" destOrd="0" presId="urn:microsoft.com/office/officeart/2005/8/layout/process2"/>
    <dgm:cxn modelId="{2BAEF188-6782-4E53-A5D5-06690232A067}" type="presOf" srcId="{59D7E226-B653-44B4-9AF9-DA9EF6C32184}" destId="{FCCEE79D-48F7-4B2B-A604-533FA1406CB9}" srcOrd="0" destOrd="0" presId="urn:microsoft.com/office/officeart/2005/8/layout/process2"/>
    <dgm:cxn modelId="{40232284-28F1-4A6E-B7BA-3ABE772F5D90}" type="presParOf" srcId="{7B72F9AC-72FD-4FE6-A9B9-2B4C12EB04ED}" destId="{D6731318-4C0D-4E30-9E24-A24D63305790}" srcOrd="0" destOrd="0" presId="urn:microsoft.com/office/officeart/2005/8/layout/process2"/>
    <dgm:cxn modelId="{3C8DE1A2-8833-4322-A917-4BCF26926F67}" type="presParOf" srcId="{7B72F9AC-72FD-4FE6-A9B9-2B4C12EB04ED}" destId="{8372F4B1-FDF7-433E-8E37-102CFF2B7789}" srcOrd="1" destOrd="0" presId="urn:microsoft.com/office/officeart/2005/8/layout/process2"/>
    <dgm:cxn modelId="{83C629F8-9B66-4159-B091-195B8F08221B}" type="presParOf" srcId="{8372F4B1-FDF7-433E-8E37-102CFF2B7789}" destId="{07CF7F9E-5743-41FE-B9F8-C47ACB83E0CB}" srcOrd="0" destOrd="0" presId="urn:microsoft.com/office/officeart/2005/8/layout/process2"/>
    <dgm:cxn modelId="{F198123C-1724-4356-8040-129CEA26829E}" type="presParOf" srcId="{7B72F9AC-72FD-4FE6-A9B9-2B4C12EB04ED}" destId="{286DA8D5-AFE7-4B15-827A-1813BD33312C}" srcOrd="2" destOrd="0" presId="urn:microsoft.com/office/officeart/2005/8/layout/process2"/>
    <dgm:cxn modelId="{76F69EE1-93C8-4E4C-82F3-F9B71FA5FA49}" type="presParOf" srcId="{7B72F9AC-72FD-4FE6-A9B9-2B4C12EB04ED}" destId="{FCCEE79D-48F7-4B2B-A604-533FA1406CB9}" srcOrd="3" destOrd="0" presId="urn:microsoft.com/office/officeart/2005/8/layout/process2"/>
    <dgm:cxn modelId="{1EB8C1BA-EB6C-4596-A7E5-7C1CCC5F1E4B}" type="presParOf" srcId="{FCCEE79D-48F7-4B2B-A604-533FA1406CB9}" destId="{862C36B2-DB05-44AC-B7BD-8A510FC79827}" srcOrd="0" destOrd="0" presId="urn:microsoft.com/office/officeart/2005/8/layout/process2"/>
    <dgm:cxn modelId="{C8BCB857-6784-4331-BBE9-DAF0711AF141}" type="presParOf" srcId="{7B72F9AC-72FD-4FE6-A9B9-2B4C12EB04ED}" destId="{9620487A-E9DE-4CB5-A6CC-91D3A89A240C}" srcOrd="4" destOrd="0" presId="urn:microsoft.com/office/officeart/2005/8/layout/process2"/>
    <dgm:cxn modelId="{2098E66F-BF4A-47F8-B43A-4B465A428FC2}" type="presParOf" srcId="{7B72F9AC-72FD-4FE6-A9B9-2B4C12EB04ED}" destId="{577EB2FB-1988-4BF7-91B3-8E81376B9737}" srcOrd="5" destOrd="0" presId="urn:microsoft.com/office/officeart/2005/8/layout/process2"/>
    <dgm:cxn modelId="{4613478E-F714-4C9B-993B-5EC5AA8EB25F}" type="presParOf" srcId="{577EB2FB-1988-4BF7-91B3-8E81376B9737}" destId="{85F2573A-CC59-4656-960F-A637B82FCCCB}" srcOrd="0" destOrd="0" presId="urn:microsoft.com/office/officeart/2005/8/layout/process2"/>
    <dgm:cxn modelId="{E8F42EE1-4F46-4BBB-B809-99D269C60383}" type="presParOf" srcId="{7B72F9AC-72FD-4FE6-A9B9-2B4C12EB04ED}" destId="{3A9D805F-3240-42B5-AA90-DE53FB4E4886}" srcOrd="6" destOrd="0" presId="urn:microsoft.com/office/officeart/2005/8/layout/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C5107B-1C30-4CD1-A9CD-540CB38CD0E2}" type="doc">
      <dgm:prSet loTypeId="urn:microsoft.com/office/officeart/2005/8/layout/pyramid2" loCatId="list" qsTypeId="urn:microsoft.com/office/officeart/2005/8/quickstyle/simple1" qsCatId="simple" csTypeId="urn:microsoft.com/office/officeart/2005/8/colors/accent1_2" csCatId="accent1" phldr="1"/>
      <dgm:spPr/>
    </dgm:pt>
    <dgm:pt modelId="{15A5C259-750D-4D65-930D-DE4D52E3AC95}">
      <dgm:prSet phldrT="[Text]"/>
      <dgm:spPr/>
      <dgm:t>
        <a:bodyPr/>
        <a:lstStyle/>
        <a:p>
          <a:pPr rtl="1"/>
          <a:r>
            <a:rPr lang="fa-IR" dirty="0" smtClean="0"/>
            <a:t>یادگیری حاصل فعل و انفعالات وپردازشی است که روی اطلاعات واردشده به ذهن افرادانجام می شود</a:t>
          </a:r>
          <a:endParaRPr lang="fa-IR" dirty="0"/>
        </a:p>
      </dgm:t>
    </dgm:pt>
    <dgm:pt modelId="{DC275F32-EF5C-4025-ACF6-8DFE9FE8FE0F}" type="parTrans" cxnId="{982C68FD-AB14-457A-8E45-4C53361A30E8}">
      <dgm:prSet/>
      <dgm:spPr/>
      <dgm:t>
        <a:bodyPr/>
        <a:lstStyle/>
        <a:p>
          <a:pPr rtl="1"/>
          <a:endParaRPr lang="fa-IR"/>
        </a:p>
      </dgm:t>
    </dgm:pt>
    <dgm:pt modelId="{7ECB6E4A-60F8-46E0-8CEA-2B4E26D92AFB}" type="sibTrans" cxnId="{982C68FD-AB14-457A-8E45-4C53361A30E8}">
      <dgm:prSet/>
      <dgm:spPr/>
      <dgm:t>
        <a:bodyPr/>
        <a:lstStyle/>
        <a:p>
          <a:pPr rtl="1"/>
          <a:endParaRPr lang="fa-IR"/>
        </a:p>
      </dgm:t>
    </dgm:pt>
    <dgm:pt modelId="{C3274800-2355-4996-BEB3-C98B13A1E847}">
      <dgm:prSet phldrT="[Text]"/>
      <dgm:spPr/>
      <dgm:t>
        <a:bodyPr/>
        <a:lstStyle/>
        <a:p>
          <a:pPr rtl="1"/>
          <a:r>
            <a:rPr lang="fa-IR" dirty="0" smtClean="0"/>
            <a:t>درنحوه پردازش اطلاعات وچگونگی تغییروتبدیل درانواع اطلاعات ورودی به ذهن تفاوت وجود دارد</a:t>
          </a:r>
          <a:endParaRPr lang="fa-IR" dirty="0"/>
        </a:p>
      </dgm:t>
    </dgm:pt>
    <dgm:pt modelId="{544904E4-5A7F-4FC4-8F20-01AAF4FD20EB}" type="parTrans" cxnId="{C4F66642-B780-49B7-8CB8-6E7623478545}">
      <dgm:prSet/>
      <dgm:spPr/>
      <dgm:t>
        <a:bodyPr/>
        <a:lstStyle/>
        <a:p>
          <a:pPr rtl="1"/>
          <a:endParaRPr lang="fa-IR"/>
        </a:p>
      </dgm:t>
    </dgm:pt>
    <dgm:pt modelId="{1F3C2679-A724-4519-BEEE-7C81566588CE}" type="sibTrans" cxnId="{C4F66642-B780-49B7-8CB8-6E7623478545}">
      <dgm:prSet/>
      <dgm:spPr/>
      <dgm:t>
        <a:bodyPr/>
        <a:lstStyle/>
        <a:p>
          <a:pPr rtl="1"/>
          <a:endParaRPr lang="fa-IR"/>
        </a:p>
      </dgm:t>
    </dgm:pt>
    <dgm:pt modelId="{6A6B1F20-D44E-4B3B-B338-14C499DEDC71}">
      <dgm:prSet phldrT="[Text]"/>
      <dgm:spPr/>
      <dgm:t>
        <a:bodyPr/>
        <a:lstStyle/>
        <a:p>
          <a:pPr rtl="1"/>
          <a:r>
            <a:rPr lang="fa-IR" dirty="0" smtClean="0"/>
            <a:t>  </a:t>
          </a:r>
          <a:r>
            <a:rPr lang="fa-IR" b="1" i="1" dirty="0" smtClean="0"/>
            <a:t>یادگیری هریک از قابلیتهامستلزم شرایط داخلی وشرایط خارجی است</a:t>
          </a:r>
          <a:endParaRPr lang="fa-IR" b="1" i="1" dirty="0"/>
        </a:p>
      </dgm:t>
    </dgm:pt>
    <dgm:pt modelId="{DAA8504C-B5CC-414C-B818-42581A59F8FA}" type="parTrans" cxnId="{5AEDF4DA-83E4-472A-8A85-8A1E6693CD8C}">
      <dgm:prSet/>
      <dgm:spPr/>
      <dgm:t>
        <a:bodyPr/>
        <a:lstStyle/>
        <a:p>
          <a:pPr rtl="1"/>
          <a:endParaRPr lang="fa-IR"/>
        </a:p>
      </dgm:t>
    </dgm:pt>
    <dgm:pt modelId="{A17809C4-1E69-48D0-BFB3-33EF6F9DFEE5}" type="sibTrans" cxnId="{5AEDF4DA-83E4-472A-8A85-8A1E6693CD8C}">
      <dgm:prSet/>
      <dgm:spPr/>
      <dgm:t>
        <a:bodyPr/>
        <a:lstStyle/>
        <a:p>
          <a:pPr rtl="1"/>
          <a:endParaRPr lang="fa-IR"/>
        </a:p>
      </dgm:t>
    </dgm:pt>
    <dgm:pt modelId="{86C19516-C5D9-4BFA-9967-C74E7D74FD16}">
      <dgm:prSet phldrT="[Text]"/>
      <dgm:spPr/>
      <dgm:t>
        <a:bodyPr/>
        <a:lstStyle/>
        <a:p>
          <a:pPr rtl="1"/>
          <a:r>
            <a:rPr lang="fa-IR" b="1" i="1" dirty="0" smtClean="0"/>
            <a:t>هریک از قابلیتها از نظر نمایش یاظهور خارجی باهم تفاوت دارد</a:t>
          </a:r>
          <a:endParaRPr lang="fa-IR" b="1" i="1" dirty="0"/>
        </a:p>
      </dgm:t>
    </dgm:pt>
    <dgm:pt modelId="{E61C48A5-09D5-4070-93CD-81D60C3133DB}" type="parTrans" cxnId="{C97E021F-8A80-4424-8571-9BEBDBCD57C7}">
      <dgm:prSet/>
      <dgm:spPr/>
      <dgm:t>
        <a:bodyPr/>
        <a:lstStyle/>
        <a:p>
          <a:pPr rtl="1"/>
          <a:endParaRPr lang="fa-IR"/>
        </a:p>
      </dgm:t>
    </dgm:pt>
    <dgm:pt modelId="{4ADE2CDC-87E3-42E2-9C8B-E48E5ACE6526}" type="sibTrans" cxnId="{C97E021F-8A80-4424-8571-9BEBDBCD57C7}">
      <dgm:prSet/>
      <dgm:spPr/>
      <dgm:t>
        <a:bodyPr/>
        <a:lstStyle/>
        <a:p>
          <a:pPr rtl="1"/>
          <a:endParaRPr lang="fa-IR"/>
        </a:p>
      </dgm:t>
    </dgm:pt>
    <dgm:pt modelId="{018F9805-64E0-4731-829B-39DC12974D2E}" type="pres">
      <dgm:prSet presAssocID="{A6C5107B-1C30-4CD1-A9CD-540CB38CD0E2}" presName="compositeShape" presStyleCnt="0">
        <dgm:presLayoutVars>
          <dgm:dir/>
          <dgm:resizeHandles/>
        </dgm:presLayoutVars>
      </dgm:prSet>
      <dgm:spPr/>
    </dgm:pt>
    <dgm:pt modelId="{B2A8B2BA-3582-4999-BAA2-1E341ED280C4}" type="pres">
      <dgm:prSet presAssocID="{A6C5107B-1C30-4CD1-A9CD-540CB38CD0E2}" presName="pyramid" presStyleLbl="node1" presStyleIdx="0" presStyleCnt="1"/>
      <dgm:spPr/>
    </dgm:pt>
    <dgm:pt modelId="{A7008D9E-A41B-43FC-9C38-55914F8E9463}" type="pres">
      <dgm:prSet presAssocID="{A6C5107B-1C30-4CD1-A9CD-540CB38CD0E2}" presName="theList" presStyleCnt="0"/>
      <dgm:spPr/>
    </dgm:pt>
    <dgm:pt modelId="{FF2BE698-6BE9-495E-9020-2433206F4AE8}" type="pres">
      <dgm:prSet presAssocID="{15A5C259-750D-4D65-930D-DE4D52E3AC95}" presName="aNode" presStyleLbl="fgAcc1" presStyleIdx="0" presStyleCnt="4" custScaleX="230769" custScaleY="178094">
        <dgm:presLayoutVars>
          <dgm:bulletEnabled val="1"/>
        </dgm:presLayoutVars>
      </dgm:prSet>
      <dgm:spPr/>
      <dgm:t>
        <a:bodyPr/>
        <a:lstStyle/>
        <a:p>
          <a:pPr rtl="1"/>
          <a:endParaRPr lang="fa-IR"/>
        </a:p>
      </dgm:t>
    </dgm:pt>
    <dgm:pt modelId="{5FCC2B24-18D9-417C-93A1-E4DD3977837A}" type="pres">
      <dgm:prSet presAssocID="{15A5C259-750D-4D65-930D-DE4D52E3AC95}" presName="aSpace" presStyleCnt="0"/>
      <dgm:spPr/>
    </dgm:pt>
    <dgm:pt modelId="{6BF660DC-B9CD-4F80-9D7A-F475160E4E13}" type="pres">
      <dgm:prSet presAssocID="{C3274800-2355-4996-BEB3-C98B13A1E847}" presName="aNode" presStyleLbl="fgAcc1" presStyleIdx="1" presStyleCnt="4" custScaleX="227886" custScaleY="163036">
        <dgm:presLayoutVars>
          <dgm:bulletEnabled val="1"/>
        </dgm:presLayoutVars>
      </dgm:prSet>
      <dgm:spPr/>
      <dgm:t>
        <a:bodyPr/>
        <a:lstStyle/>
        <a:p>
          <a:pPr rtl="1"/>
          <a:endParaRPr lang="fa-IR"/>
        </a:p>
      </dgm:t>
    </dgm:pt>
    <dgm:pt modelId="{A020B526-E2D5-4C15-AF53-AAD3778E986C}" type="pres">
      <dgm:prSet presAssocID="{C3274800-2355-4996-BEB3-C98B13A1E847}" presName="aSpace" presStyleCnt="0"/>
      <dgm:spPr/>
    </dgm:pt>
    <dgm:pt modelId="{D12CD44D-F036-4BFD-9186-07F72DB44C9E}" type="pres">
      <dgm:prSet presAssocID="{86C19516-C5D9-4BFA-9967-C74E7D74FD16}" presName="aNode" presStyleLbl="fgAcc1" presStyleIdx="2" presStyleCnt="4" custScaleX="227886" custScaleY="144986" custLinFactNeighborX="0" custLinFactNeighborY="59763">
        <dgm:presLayoutVars>
          <dgm:bulletEnabled val="1"/>
        </dgm:presLayoutVars>
      </dgm:prSet>
      <dgm:spPr/>
      <dgm:t>
        <a:bodyPr/>
        <a:lstStyle/>
        <a:p>
          <a:pPr rtl="1"/>
          <a:endParaRPr lang="fa-IR"/>
        </a:p>
      </dgm:t>
    </dgm:pt>
    <dgm:pt modelId="{531EB5FB-0149-4DCE-A4AA-4BE60662B0A5}" type="pres">
      <dgm:prSet presAssocID="{86C19516-C5D9-4BFA-9967-C74E7D74FD16}" presName="aSpace" presStyleCnt="0"/>
      <dgm:spPr/>
    </dgm:pt>
    <dgm:pt modelId="{69C79F1E-FD2C-4A4C-90BA-2144844F78B7}" type="pres">
      <dgm:prSet presAssocID="{6A6B1F20-D44E-4B3B-B338-14C499DEDC71}" presName="aNode" presStyleLbl="fgAcc1" presStyleIdx="3" presStyleCnt="4" custScaleX="227886" custScaleY="131595">
        <dgm:presLayoutVars>
          <dgm:bulletEnabled val="1"/>
        </dgm:presLayoutVars>
      </dgm:prSet>
      <dgm:spPr/>
      <dgm:t>
        <a:bodyPr/>
        <a:lstStyle/>
        <a:p>
          <a:pPr rtl="1"/>
          <a:endParaRPr lang="fa-IR"/>
        </a:p>
      </dgm:t>
    </dgm:pt>
    <dgm:pt modelId="{7FC5EB33-DAA6-4F69-819B-373532A0FAAB}" type="pres">
      <dgm:prSet presAssocID="{6A6B1F20-D44E-4B3B-B338-14C499DEDC71}" presName="aSpace" presStyleCnt="0"/>
      <dgm:spPr/>
    </dgm:pt>
  </dgm:ptLst>
  <dgm:cxnLst>
    <dgm:cxn modelId="{8F1115CD-191E-43F1-8C41-19140A022763}" type="presOf" srcId="{C3274800-2355-4996-BEB3-C98B13A1E847}" destId="{6BF660DC-B9CD-4F80-9D7A-F475160E4E13}" srcOrd="0" destOrd="0" presId="urn:microsoft.com/office/officeart/2005/8/layout/pyramid2"/>
    <dgm:cxn modelId="{982C68FD-AB14-457A-8E45-4C53361A30E8}" srcId="{A6C5107B-1C30-4CD1-A9CD-540CB38CD0E2}" destId="{15A5C259-750D-4D65-930D-DE4D52E3AC95}" srcOrd="0" destOrd="0" parTransId="{DC275F32-EF5C-4025-ACF6-8DFE9FE8FE0F}" sibTransId="{7ECB6E4A-60F8-46E0-8CEA-2B4E26D92AFB}"/>
    <dgm:cxn modelId="{E56C6D75-2FC6-4D83-8C47-204D07D4CC9E}" type="presOf" srcId="{86C19516-C5D9-4BFA-9967-C74E7D74FD16}" destId="{D12CD44D-F036-4BFD-9186-07F72DB44C9E}" srcOrd="0" destOrd="0" presId="urn:microsoft.com/office/officeart/2005/8/layout/pyramid2"/>
    <dgm:cxn modelId="{A2F7DEF6-AAE3-4C8F-98F8-083829C68967}" type="presOf" srcId="{A6C5107B-1C30-4CD1-A9CD-540CB38CD0E2}" destId="{018F9805-64E0-4731-829B-39DC12974D2E}" srcOrd="0" destOrd="0" presId="urn:microsoft.com/office/officeart/2005/8/layout/pyramid2"/>
    <dgm:cxn modelId="{C4F66642-B780-49B7-8CB8-6E7623478545}" srcId="{A6C5107B-1C30-4CD1-A9CD-540CB38CD0E2}" destId="{C3274800-2355-4996-BEB3-C98B13A1E847}" srcOrd="1" destOrd="0" parTransId="{544904E4-5A7F-4FC4-8F20-01AAF4FD20EB}" sibTransId="{1F3C2679-A724-4519-BEEE-7C81566588CE}"/>
    <dgm:cxn modelId="{9BCCAE5D-0C8F-4857-892E-D8F22CBF3ABD}" type="presOf" srcId="{6A6B1F20-D44E-4B3B-B338-14C499DEDC71}" destId="{69C79F1E-FD2C-4A4C-90BA-2144844F78B7}" srcOrd="0" destOrd="0" presId="urn:microsoft.com/office/officeart/2005/8/layout/pyramid2"/>
    <dgm:cxn modelId="{5AEDF4DA-83E4-472A-8A85-8A1E6693CD8C}" srcId="{A6C5107B-1C30-4CD1-A9CD-540CB38CD0E2}" destId="{6A6B1F20-D44E-4B3B-B338-14C499DEDC71}" srcOrd="3" destOrd="0" parTransId="{DAA8504C-B5CC-414C-B818-42581A59F8FA}" sibTransId="{A17809C4-1E69-48D0-BFB3-33EF6F9DFEE5}"/>
    <dgm:cxn modelId="{7157C51E-6EC4-4BBF-BFE0-BA92A5F6E6EE}" type="presOf" srcId="{15A5C259-750D-4D65-930D-DE4D52E3AC95}" destId="{FF2BE698-6BE9-495E-9020-2433206F4AE8}" srcOrd="0" destOrd="0" presId="urn:microsoft.com/office/officeart/2005/8/layout/pyramid2"/>
    <dgm:cxn modelId="{C97E021F-8A80-4424-8571-9BEBDBCD57C7}" srcId="{A6C5107B-1C30-4CD1-A9CD-540CB38CD0E2}" destId="{86C19516-C5D9-4BFA-9967-C74E7D74FD16}" srcOrd="2" destOrd="0" parTransId="{E61C48A5-09D5-4070-93CD-81D60C3133DB}" sibTransId="{4ADE2CDC-87E3-42E2-9C8B-E48E5ACE6526}"/>
    <dgm:cxn modelId="{2D31B4E7-3B50-4D16-838E-24E348FEA716}" type="presParOf" srcId="{018F9805-64E0-4731-829B-39DC12974D2E}" destId="{B2A8B2BA-3582-4999-BAA2-1E341ED280C4}" srcOrd="0" destOrd="0" presId="urn:microsoft.com/office/officeart/2005/8/layout/pyramid2"/>
    <dgm:cxn modelId="{1072FE69-F452-4964-B0DB-095673CC874D}" type="presParOf" srcId="{018F9805-64E0-4731-829B-39DC12974D2E}" destId="{A7008D9E-A41B-43FC-9C38-55914F8E9463}" srcOrd="1" destOrd="0" presId="urn:microsoft.com/office/officeart/2005/8/layout/pyramid2"/>
    <dgm:cxn modelId="{914209B7-C67D-41DB-9F32-5B6AE79B50DF}" type="presParOf" srcId="{A7008D9E-A41B-43FC-9C38-55914F8E9463}" destId="{FF2BE698-6BE9-495E-9020-2433206F4AE8}" srcOrd="0" destOrd="0" presId="urn:microsoft.com/office/officeart/2005/8/layout/pyramid2"/>
    <dgm:cxn modelId="{5D87EAFD-E412-438A-BF0F-D698EC8B32B8}" type="presParOf" srcId="{A7008D9E-A41B-43FC-9C38-55914F8E9463}" destId="{5FCC2B24-18D9-417C-93A1-E4DD3977837A}" srcOrd="1" destOrd="0" presId="urn:microsoft.com/office/officeart/2005/8/layout/pyramid2"/>
    <dgm:cxn modelId="{C71AE5C2-08D6-4901-832B-E96907F40642}" type="presParOf" srcId="{A7008D9E-A41B-43FC-9C38-55914F8E9463}" destId="{6BF660DC-B9CD-4F80-9D7A-F475160E4E13}" srcOrd="2" destOrd="0" presId="urn:microsoft.com/office/officeart/2005/8/layout/pyramid2"/>
    <dgm:cxn modelId="{D5C3AC2B-2E38-487B-98DD-762912657D08}" type="presParOf" srcId="{A7008D9E-A41B-43FC-9C38-55914F8E9463}" destId="{A020B526-E2D5-4C15-AF53-AAD3778E986C}" srcOrd="3" destOrd="0" presId="urn:microsoft.com/office/officeart/2005/8/layout/pyramid2"/>
    <dgm:cxn modelId="{474F8B05-0A55-49EB-835B-5EAE6A3EC3E5}" type="presParOf" srcId="{A7008D9E-A41B-43FC-9C38-55914F8E9463}" destId="{D12CD44D-F036-4BFD-9186-07F72DB44C9E}" srcOrd="4" destOrd="0" presId="urn:microsoft.com/office/officeart/2005/8/layout/pyramid2"/>
    <dgm:cxn modelId="{632155B0-3858-4DF7-B5D4-D39632789F82}" type="presParOf" srcId="{A7008D9E-A41B-43FC-9C38-55914F8E9463}" destId="{531EB5FB-0149-4DCE-A4AA-4BE60662B0A5}" srcOrd="5" destOrd="0" presId="urn:microsoft.com/office/officeart/2005/8/layout/pyramid2"/>
    <dgm:cxn modelId="{F6F5962A-EC8D-48B2-A95D-CA0FC2AF521D}" type="presParOf" srcId="{A7008D9E-A41B-43FC-9C38-55914F8E9463}" destId="{69C79F1E-FD2C-4A4C-90BA-2144844F78B7}" srcOrd="6" destOrd="0" presId="urn:microsoft.com/office/officeart/2005/8/layout/pyramid2"/>
    <dgm:cxn modelId="{0E07B8CD-9970-4EED-B53E-106AB61A14CF}" type="presParOf" srcId="{A7008D9E-A41B-43FC-9C38-55914F8E9463}" destId="{7FC5EB33-DAA6-4F69-819B-373532A0FAAB}" srcOrd="7"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9C1C7D-89FD-4761-A8D0-A53405389F90}" type="doc">
      <dgm:prSet loTypeId="urn:microsoft.com/office/officeart/2005/8/layout/radial3" loCatId="cycle" qsTypeId="urn:microsoft.com/office/officeart/2005/8/quickstyle/simple1" qsCatId="simple" csTypeId="urn:microsoft.com/office/officeart/2005/8/colors/accent1_2" csCatId="accent1" phldr="1"/>
      <dgm:spPr/>
      <dgm:t>
        <a:bodyPr/>
        <a:lstStyle/>
        <a:p>
          <a:pPr rtl="1"/>
          <a:endParaRPr lang="fa-IR"/>
        </a:p>
      </dgm:t>
    </dgm:pt>
    <dgm:pt modelId="{C121A707-1B7D-4424-AC15-855CE46CFE06}">
      <dgm:prSet phldrT="[Text]"/>
      <dgm:spPr/>
      <dgm:t>
        <a:bodyPr/>
        <a:lstStyle/>
        <a:p>
          <a:pPr rtl="1"/>
          <a:r>
            <a:rPr lang="fa-IR" dirty="0" smtClean="0"/>
            <a:t>قابلیتهای ارایه شده توسط گانیه</a:t>
          </a:r>
        </a:p>
      </dgm:t>
    </dgm:pt>
    <dgm:pt modelId="{DCC9389A-126D-4547-84BB-08DAACF4E04D}" type="parTrans" cxnId="{6DA0E974-BAC2-48C8-BC85-83A180B6EF2F}">
      <dgm:prSet/>
      <dgm:spPr/>
      <dgm:t>
        <a:bodyPr/>
        <a:lstStyle/>
        <a:p>
          <a:pPr rtl="1"/>
          <a:endParaRPr lang="fa-IR"/>
        </a:p>
      </dgm:t>
    </dgm:pt>
    <dgm:pt modelId="{17FD0500-8FF0-4EF8-BD19-9A28F2581085}" type="sibTrans" cxnId="{6DA0E974-BAC2-48C8-BC85-83A180B6EF2F}">
      <dgm:prSet/>
      <dgm:spPr/>
      <dgm:t>
        <a:bodyPr/>
        <a:lstStyle/>
        <a:p>
          <a:pPr rtl="1"/>
          <a:endParaRPr lang="fa-IR"/>
        </a:p>
      </dgm:t>
    </dgm:pt>
    <dgm:pt modelId="{98DE564B-6342-4A39-A1D2-5600F39B1E76}">
      <dgm:prSet phldrT="[Text]"/>
      <dgm:spPr/>
      <dgm:t>
        <a:bodyPr/>
        <a:lstStyle/>
        <a:p>
          <a:pPr rtl="1"/>
          <a:r>
            <a:rPr lang="fa-IR" dirty="0" smtClean="0"/>
            <a:t>مهارتهای ذهنی </a:t>
          </a:r>
          <a:endParaRPr lang="fa-IR" dirty="0"/>
        </a:p>
      </dgm:t>
    </dgm:pt>
    <dgm:pt modelId="{61307472-9AE7-42B0-BC6D-74F929F4B20A}" type="parTrans" cxnId="{86DF5E52-1A96-45A4-8A45-B6D05FB82D6E}">
      <dgm:prSet/>
      <dgm:spPr/>
      <dgm:t>
        <a:bodyPr/>
        <a:lstStyle/>
        <a:p>
          <a:pPr rtl="1"/>
          <a:endParaRPr lang="fa-IR"/>
        </a:p>
      </dgm:t>
    </dgm:pt>
    <dgm:pt modelId="{AC00DB19-0618-4284-BAFA-DBBFE7222E66}" type="sibTrans" cxnId="{86DF5E52-1A96-45A4-8A45-B6D05FB82D6E}">
      <dgm:prSet/>
      <dgm:spPr/>
      <dgm:t>
        <a:bodyPr/>
        <a:lstStyle/>
        <a:p>
          <a:pPr rtl="1"/>
          <a:endParaRPr lang="fa-IR"/>
        </a:p>
      </dgm:t>
    </dgm:pt>
    <dgm:pt modelId="{A64383A5-8275-4682-B546-66F3C84A7730}">
      <dgm:prSet phldrT="[Text]"/>
      <dgm:spPr/>
      <dgm:t>
        <a:bodyPr/>
        <a:lstStyle/>
        <a:p>
          <a:pPr rtl="1"/>
          <a:r>
            <a:rPr lang="fa-IR" dirty="0" smtClean="0"/>
            <a:t>راهبردهای شناختی </a:t>
          </a:r>
        </a:p>
      </dgm:t>
    </dgm:pt>
    <dgm:pt modelId="{64F316B1-31D5-499F-97AB-B48DA300ECDE}" type="parTrans" cxnId="{04D839FA-E136-4028-9956-B88273279F6B}">
      <dgm:prSet/>
      <dgm:spPr/>
      <dgm:t>
        <a:bodyPr/>
        <a:lstStyle/>
        <a:p>
          <a:pPr rtl="1"/>
          <a:endParaRPr lang="fa-IR"/>
        </a:p>
      </dgm:t>
    </dgm:pt>
    <dgm:pt modelId="{97DFC6B0-372A-4B5D-80B0-DBBE710434FE}" type="sibTrans" cxnId="{04D839FA-E136-4028-9956-B88273279F6B}">
      <dgm:prSet/>
      <dgm:spPr/>
      <dgm:t>
        <a:bodyPr/>
        <a:lstStyle/>
        <a:p>
          <a:pPr rtl="1"/>
          <a:endParaRPr lang="fa-IR"/>
        </a:p>
      </dgm:t>
    </dgm:pt>
    <dgm:pt modelId="{F487456D-47BE-4707-B290-AA08978917BA}">
      <dgm:prSet phldrT="[Text]"/>
      <dgm:spPr/>
      <dgm:t>
        <a:bodyPr/>
        <a:lstStyle/>
        <a:p>
          <a:pPr rtl="1"/>
          <a:r>
            <a:rPr lang="fa-IR" dirty="0" smtClean="0"/>
            <a:t>مهارتهای یدی </a:t>
          </a:r>
          <a:endParaRPr lang="fa-IR" dirty="0"/>
        </a:p>
      </dgm:t>
    </dgm:pt>
    <dgm:pt modelId="{EB238956-CAB0-45A9-8CCE-9EBB960EA1DD}" type="parTrans" cxnId="{2AF551FC-92C5-493F-A8C3-E2ED9A7B8BF6}">
      <dgm:prSet/>
      <dgm:spPr/>
      <dgm:t>
        <a:bodyPr/>
        <a:lstStyle/>
        <a:p>
          <a:pPr rtl="1"/>
          <a:endParaRPr lang="fa-IR"/>
        </a:p>
      </dgm:t>
    </dgm:pt>
    <dgm:pt modelId="{E7BD99BF-AB3D-411C-8B3F-2BD7A83486DF}" type="sibTrans" cxnId="{2AF551FC-92C5-493F-A8C3-E2ED9A7B8BF6}">
      <dgm:prSet/>
      <dgm:spPr/>
      <dgm:t>
        <a:bodyPr/>
        <a:lstStyle/>
        <a:p>
          <a:pPr rtl="1"/>
          <a:endParaRPr lang="fa-IR"/>
        </a:p>
      </dgm:t>
    </dgm:pt>
    <dgm:pt modelId="{9BF011D6-4684-423C-8F27-2FDD9B1641CC}">
      <dgm:prSet phldrT="[Text]"/>
      <dgm:spPr/>
      <dgm:t>
        <a:bodyPr/>
        <a:lstStyle/>
        <a:p>
          <a:pPr rtl="1"/>
          <a:r>
            <a:rPr lang="fa-IR" dirty="0" smtClean="0"/>
            <a:t>گرایشها</a:t>
          </a:r>
          <a:endParaRPr lang="fa-IR" dirty="0"/>
        </a:p>
      </dgm:t>
    </dgm:pt>
    <dgm:pt modelId="{FB937B68-29EB-49D9-8498-B3358EEBD1E1}" type="parTrans" cxnId="{22AFD9A7-85D2-4797-BD1E-C56C122955D7}">
      <dgm:prSet/>
      <dgm:spPr/>
      <dgm:t>
        <a:bodyPr/>
        <a:lstStyle/>
        <a:p>
          <a:pPr rtl="1"/>
          <a:endParaRPr lang="fa-IR"/>
        </a:p>
      </dgm:t>
    </dgm:pt>
    <dgm:pt modelId="{D4ED8A15-A861-47DF-B02F-3A54AEE8159B}" type="sibTrans" cxnId="{22AFD9A7-85D2-4797-BD1E-C56C122955D7}">
      <dgm:prSet/>
      <dgm:spPr/>
      <dgm:t>
        <a:bodyPr/>
        <a:lstStyle/>
        <a:p>
          <a:pPr rtl="1"/>
          <a:endParaRPr lang="fa-IR"/>
        </a:p>
      </dgm:t>
    </dgm:pt>
    <dgm:pt modelId="{9DB599FE-E4F6-4C5B-866F-2B068E7B2BA9}">
      <dgm:prSet phldrT="[Text]"/>
      <dgm:spPr/>
      <dgm:t>
        <a:bodyPr/>
        <a:lstStyle/>
        <a:p>
          <a:pPr rtl="1"/>
          <a:r>
            <a:rPr lang="fa-IR" dirty="0" smtClean="0"/>
            <a:t>اطلاعات لغوی </a:t>
          </a:r>
          <a:endParaRPr lang="fa-IR" dirty="0"/>
        </a:p>
      </dgm:t>
    </dgm:pt>
    <dgm:pt modelId="{0ECB400E-1756-4EAB-BA6A-845AA4C2972A}" type="parTrans" cxnId="{2B2D02BD-BD98-4BD7-82E4-D08FC99BC2D3}">
      <dgm:prSet/>
      <dgm:spPr/>
      <dgm:t>
        <a:bodyPr/>
        <a:lstStyle/>
        <a:p>
          <a:pPr rtl="1"/>
          <a:endParaRPr lang="fa-IR"/>
        </a:p>
      </dgm:t>
    </dgm:pt>
    <dgm:pt modelId="{928420A7-6291-4EA9-9BC5-33DEF11443AA}" type="sibTrans" cxnId="{2B2D02BD-BD98-4BD7-82E4-D08FC99BC2D3}">
      <dgm:prSet/>
      <dgm:spPr/>
      <dgm:t>
        <a:bodyPr/>
        <a:lstStyle/>
        <a:p>
          <a:pPr rtl="1"/>
          <a:endParaRPr lang="fa-IR"/>
        </a:p>
      </dgm:t>
    </dgm:pt>
    <dgm:pt modelId="{3F75BB2E-AEE2-4743-9E7B-CC9721827E97}" type="pres">
      <dgm:prSet presAssocID="{169C1C7D-89FD-4761-A8D0-A53405389F90}" presName="composite" presStyleCnt="0">
        <dgm:presLayoutVars>
          <dgm:chMax val="1"/>
          <dgm:dir/>
          <dgm:resizeHandles val="exact"/>
        </dgm:presLayoutVars>
      </dgm:prSet>
      <dgm:spPr/>
      <dgm:t>
        <a:bodyPr/>
        <a:lstStyle/>
        <a:p>
          <a:pPr rtl="1"/>
          <a:endParaRPr lang="fa-IR"/>
        </a:p>
      </dgm:t>
    </dgm:pt>
    <dgm:pt modelId="{8788CD9B-CBDB-4D19-A305-5C027E580DAB}" type="pres">
      <dgm:prSet presAssocID="{169C1C7D-89FD-4761-A8D0-A53405389F90}" presName="radial" presStyleCnt="0">
        <dgm:presLayoutVars>
          <dgm:animLvl val="ctr"/>
        </dgm:presLayoutVars>
      </dgm:prSet>
      <dgm:spPr/>
    </dgm:pt>
    <dgm:pt modelId="{B08008DE-AD52-4CBB-B1EA-831C15403CAE}" type="pres">
      <dgm:prSet presAssocID="{C121A707-1B7D-4424-AC15-855CE46CFE06}" presName="centerShape" presStyleLbl="vennNode1" presStyleIdx="0" presStyleCnt="6"/>
      <dgm:spPr/>
      <dgm:t>
        <a:bodyPr/>
        <a:lstStyle/>
        <a:p>
          <a:pPr rtl="1"/>
          <a:endParaRPr lang="fa-IR"/>
        </a:p>
      </dgm:t>
    </dgm:pt>
    <dgm:pt modelId="{B3816E47-E052-4B98-85C0-28DE30FFC9E1}" type="pres">
      <dgm:prSet presAssocID="{98DE564B-6342-4A39-A1D2-5600F39B1E76}" presName="node" presStyleLbl="vennNode1" presStyleIdx="1" presStyleCnt="6" custScaleX="153671">
        <dgm:presLayoutVars>
          <dgm:bulletEnabled val="1"/>
        </dgm:presLayoutVars>
      </dgm:prSet>
      <dgm:spPr/>
      <dgm:t>
        <a:bodyPr/>
        <a:lstStyle/>
        <a:p>
          <a:pPr rtl="1"/>
          <a:endParaRPr lang="fa-IR"/>
        </a:p>
      </dgm:t>
    </dgm:pt>
    <dgm:pt modelId="{F44453BD-9FED-4EA7-9454-DA65D8218B4B}" type="pres">
      <dgm:prSet presAssocID="{A64383A5-8275-4682-B546-66F3C84A7730}" presName="node" presStyleLbl="vennNode1" presStyleIdx="2" presStyleCnt="6" custScaleX="125721">
        <dgm:presLayoutVars>
          <dgm:bulletEnabled val="1"/>
        </dgm:presLayoutVars>
      </dgm:prSet>
      <dgm:spPr/>
      <dgm:t>
        <a:bodyPr/>
        <a:lstStyle/>
        <a:p>
          <a:pPr rtl="1"/>
          <a:endParaRPr lang="fa-IR"/>
        </a:p>
      </dgm:t>
    </dgm:pt>
    <dgm:pt modelId="{FE16FF73-2648-4FCF-91AD-7CCF94836188}" type="pres">
      <dgm:prSet presAssocID="{F487456D-47BE-4707-B290-AA08978917BA}" presName="node" presStyleLbl="vennNode1" presStyleIdx="3" presStyleCnt="6" custScaleX="134322">
        <dgm:presLayoutVars>
          <dgm:bulletEnabled val="1"/>
        </dgm:presLayoutVars>
      </dgm:prSet>
      <dgm:spPr/>
      <dgm:t>
        <a:bodyPr/>
        <a:lstStyle/>
        <a:p>
          <a:pPr rtl="1"/>
          <a:endParaRPr lang="fa-IR"/>
        </a:p>
      </dgm:t>
    </dgm:pt>
    <dgm:pt modelId="{2E4C09B8-4230-4B3B-A4EA-B1A6EE17362B}" type="pres">
      <dgm:prSet presAssocID="{9BF011D6-4684-423C-8F27-2FDD9B1641CC}" presName="node" presStyleLbl="vennNode1" presStyleIdx="4" presStyleCnt="6" custScaleX="141530">
        <dgm:presLayoutVars>
          <dgm:bulletEnabled val="1"/>
        </dgm:presLayoutVars>
      </dgm:prSet>
      <dgm:spPr/>
      <dgm:t>
        <a:bodyPr/>
        <a:lstStyle/>
        <a:p>
          <a:pPr rtl="1"/>
          <a:endParaRPr lang="fa-IR"/>
        </a:p>
      </dgm:t>
    </dgm:pt>
    <dgm:pt modelId="{F7FB07DC-C027-46ED-94B4-130CC0CE83CB}" type="pres">
      <dgm:prSet presAssocID="{9DB599FE-E4F6-4C5B-866F-2B068E7B2BA9}" presName="node" presStyleLbl="vennNode1" presStyleIdx="5" presStyleCnt="6" custScaleX="123837">
        <dgm:presLayoutVars>
          <dgm:bulletEnabled val="1"/>
        </dgm:presLayoutVars>
      </dgm:prSet>
      <dgm:spPr/>
      <dgm:t>
        <a:bodyPr/>
        <a:lstStyle/>
        <a:p>
          <a:pPr rtl="1"/>
          <a:endParaRPr lang="fa-IR"/>
        </a:p>
      </dgm:t>
    </dgm:pt>
  </dgm:ptLst>
  <dgm:cxnLst>
    <dgm:cxn modelId="{6DA0E974-BAC2-48C8-BC85-83A180B6EF2F}" srcId="{169C1C7D-89FD-4761-A8D0-A53405389F90}" destId="{C121A707-1B7D-4424-AC15-855CE46CFE06}" srcOrd="0" destOrd="0" parTransId="{DCC9389A-126D-4547-84BB-08DAACF4E04D}" sibTransId="{17FD0500-8FF0-4EF8-BD19-9A28F2581085}"/>
    <dgm:cxn modelId="{65462113-5CA6-4CCD-8DAD-BEF325FCEFA9}" type="presOf" srcId="{9BF011D6-4684-423C-8F27-2FDD9B1641CC}" destId="{2E4C09B8-4230-4B3B-A4EA-B1A6EE17362B}" srcOrd="0" destOrd="0" presId="urn:microsoft.com/office/officeart/2005/8/layout/radial3"/>
    <dgm:cxn modelId="{37623326-7C5F-49E7-84EF-A8697C209A40}" type="presOf" srcId="{9DB599FE-E4F6-4C5B-866F-2B068E7B2BA9}" destId="{F7FB07DC-C027-46ED-94B4-130CC0CE83CB}" srcOrd="0" destOrd="0" presId="urn:microsoft.com/office/officeart/2005/8/layout/radial3"/>
    <dgm:cxn modelId="{843FE991-278B-4E0F-9BDB-7E9C77C6C7CD}" type="presOf" srcId="{A64383A5-8275-4682-B546-66F3C84A7730}" destId="{F44453BD-9FED-4EA7-9454-DA65D8218B4B}" srcOrd="0" destOrd="0" presId="urn:microsoft.com/office/officeart/2005/8/layout/radial3"/>
    <dgm:cxn modelId="{86DF5E52-1A96-45A4-8A45-B6D05FB82D6E}" srcId="{C121A707-1B7D-4424-AC15-855CE46CFE06}" destId="{98DE564B-6342-4A39-A1D2-5600F39B1E76}" srcOrd="0" destOrd="0" parTransId="{61307472-9AE7-42B0-BC6D-74F929F4B20A}" sibTransId="{AC00DB19-0618-4284-BAFA-DBBFE7222E66}"/>
    <dgm:cxn modelId="{10935F57-9E64-4CAA-91D0-E0DAED450FAA}" type="presOf" srcId="{169C1C7D-89FD-4761-A8D0-A53405389F90}" destId="{3F75BB2E-AEE2-4743-9E7B-CC9721827E97}" srcOrd="0" destOrd="0" presId="urn:microsoft.com/office/officeart/2005/8/layout/radial3"/>
    <dgm:cxn modelId="{04D839FA-E136-4028-9956-B88273279F6B}" srcId="{C121A707-1B7D-4424-AC15-855CE46CFE06}" destId="{A64383A5-8275-4682-B546-66F3C84A7730}" srcOrd="1" destOrd="0" parTransId="{64F316B1-31D5-499F-97AB-B48DA300ECDE}" sibTransId="{97DFC6B0-372A-4B5D-80B0-DBBE710434FE}"/>
    <dgm:cxn modelId="{2B2D02BD-BD98-4BD7-82E4-D08FC99BC2D3}" srcId="{C121A707-1B7D-4424-AC15-855CE46CFE06}" destId="{9DB599FE-E4F6-4C5B-866F-2B068E7B2BA9}" srcOrd="4" destOrd="0" parTransId="{0ECB400E-1756-4EAB-BA6A-845AA4C2972A}" sibTransId="{928420A7-6291-4EA9-9BC5-33DEF11443AA}"/>
    <dgm:cxn modelId="{0B02AB3C-DA5A-48AB-913D-EE38D785DBD7}" type="presOf" srcId="{F487456D-47BE-4707-B290-AA08978917BA}" destId="{FE16FF73-2648-4FCF-91AD-7CCF94836188}" srcOrd="0" destOrd="0" presId="urn:microsoft.com/office/officeart/2005/8/layout/radial3"/>
    <dgm:cxn modelId="{FABB3A38-97A7-4F6B-AD40-409E6770BB7F}" type="presOf" srcId="{98DE564B-6342-4A39-A1D2-5600F39B1E76}" destId="{B3816E47-E052-4B98-85C0-28DE30FFC9E1}" srcOrd="0" destOrd="0" presId="urn:microsoft.com/office/officeart/2005/8/layout/radial3"/>
    <dgm:cxn modelId="{2AF551FC-92C5-493F-A8C3-E2ED9A7B8BF6}" srcId="{C121A707-1B7D-4424-AC15-855CE46CFE06}" destId="{F487456D-47BE-4707-B290-AA08978917BA}" srcOrd="2" destOrd="0" parTransId="{EB238956-CAB0-45A9-8CCE-9EBB960EA1DD}" sibTransId="{E7BD99BF-AB3D-411C-8B3F-2BD7A83486DF}"/>
    <dgm:cxn modelId="{E22A0606-F804-43C7-82C3-8363139074F1}" type="presOf" srcId="{C121A707-1B7D-4424-AC15-855CE46CFE06}" destId="{B08008DE-AD52-4CBB-B1EA-831C15403CAE}" srcOrd="0" destOrd="0" presId="urn:microsoft.com/office/officeart/2005/8/layout/radial3"/>
    <dgm:cxn modelId="{22AFD9A7-85D2-4797-BD1E-C56C122955D7}" srcId="{C121A707-1B7D-4424-AC15-855CE46CFE06}" destId="{9BF011D6-4684-423C-8F27-2FDD9B1641CC}" srcOrd="3" destOrd="0" parTransId="{FB937B68-29EB-49D9-8498-B3358EEBD1E1}" sibTransId="{D4ED8A15-A861-47DF-B02F-3A54AEE8159B}"/>
    <dgm:cxn modelId="{07F832BB-A07A-49E6-96F4-6D44AE4B13AB}" type="presParOf" srcId="{3F75BB2E-AEE2-4743-9E7B-CC9721827E97}" destId="{8788CD9B-CBDB-4D19-A305-5C027E580DAB}" srcOrd="0" destOrd="0" presId="urn:microsoft.com/office/officeart/2005/8/layout/radial3"/>
    <dgm:cxn modelId="{B659A71C-8530-4858-8159-106A827A4092}" type="presParOf" srcId="{8788CD9B-CBDB-4D19-A305-5C027E580DAB}" destId="{B08008DE-AD52-4CBB-B1EA-831C15403CAE}" srcOrd="0" destOrd="0" presId="urn:microsoft.com/office/officeart/2005/8/layout/radial3"/>
    <dgm:cxn modelId="{DF0CA2A2-C0F9-48C6-B0F8-D3C7E0054DED}" type="presParOf" srcId="{8788CD9B-CBDB-4D19-A305-5C027E580DAB}" destId="{B3816E47-E052-4B98-85C0-28DE30FFC9E1}" srcOrd="1" destOrd="0" presId="urn:microsoft.com/office/officeart/2005/8/layout/radial3"/>
    <dgm:cxn modelId="{B96E36D6-BDD1-485C-8AE8-E1F9BA370EDC}" type="presParOf" srcId="{8788CD9B-CBDB-4D19-A305-5C027E580DAB}" destId="{F44453BD-9FED-4EA7-9454-DA65D8218B4B}" srcOrd="2" destOrd="0" presId="urn:microsoft.com/office/officeart/2005/8/layout/radial3"/>
    <dgm:cxn modelId="{75A099EB-16BD-4E11-AD53-126E7A6DF9B8}" type="presParOf" srcId="{8788CD9B-CBDB-4D19-A305-5C027E580DAB}" destId="{FE16FF73-2648-4FCF-91AD-7CCF94836188}" srcOrd="3" destOrd="0" presId="urn:microsoft.com/office/officeart/2005/8/layout/radial3"/>
    <dgm:cxn modelId="{2BC339A9-4DC0-495C-9234-EDC0040E74F4}" type="presParOf" srcId="{8788CD9B-CBDB-4D19-A305-5C027E580DAB}" destId="{2E4C09B8-4230-4B3B-A4EA-B1A6EE17362B}" srcOrd="4" destOrd="0" presId="urn:microsoft.com/office/officeart/2005/8/layout/radial3"/>
    <dgm:cxn modelId="{9A82E617-F176-4F0A-9ED3-05676DF332C4}" type="presParOf" srcId="{8788CD9B-CBDB-4D19-A305-5C027E580DAB}" destId="{F7FB07DC-C027-46ED-94B4-130CC0CE83CB}" srcOrd="5"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34D4DF-E36C-4A36-B68F-3135EFF42D42}"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pPr rtl="1"/>
          <a:endParaRPr lang="fa-IR"/>
        </a:p>
      </dgm:t>
    </dgm:pt>
    <dgm:pt modelId="{0EE25107-FC86-4990-BB55-FDCA3DACEDDA}">
      <dgm:prSet phldrT="[Text]"/>
      <dgm:spPr/>
      <dgm:t>
        <a:bodyPr/>
        <a:lstStyle/>
        <a:p>
          <a:pPr rtl="1"/>
          <a:r>
            <a:rPr lang="fa-IR" dirty="0" smtClean="0"/>
            <a:t>تشخیص</a:t>
          </a:r>
          <a:endParaRPr lang="fa-IR" dirty="0"/>
        </a:p>
      </dgm:t>
    </dgm:pt>
    <dgm:pt modelId="{8942B9A5-0554-449C-BAF0-AC92E226CAD6}" type="parTrans" cxnId="{ADC05F06-480C-44CD-B8EE-FB11516478BA}">
      <dgm:prSet/>
      <dgm:spPr/>
      <dgm:t>
        <a:bodyPr/>
        <a:lstStyle/>
        <a:p>
          <a:pPr rtl="1"/>
          <a:endParaRPr lang="fa-IR"/>
        </a:p>
      </dgm:t>
    </dgm:pt>
    <dgm:pt modelId="{D6B3BF11-8C0C-4076-8806-80A2A55E585F}" type="sibTrans" cxnId="{ADC05F06-480C-44CD-B8EE-FB11516478BA}">
      <dgm:prSet/>
      <dgm:spPr/>
      <dgm:t>
        <a:bodyPr/>
        <a:lstStyle/>
        <a:p>
          <a:pPr rtl="1"/>
          <a:endParaRPr lang="fa-IR"/>
        </a:p>
      </dgm:t>
    </dgm:pt>
    <dgm:pt modelId="{7EBF2D14-F237-4706-ABCD-813F08FBC44F}">
      <dgm:prSet phldrT="[Text]" phldr="1"/>
      <dgm:spPr/>
      <dgm:t>
        <a:bodyPr/>
        <a:lstStyle/>
        <a:p>
          <a:pPr rtl="1"/>
          <a:endParaRPr lang="fa-IR" dirty="0"/>
        </a:p>
      </dgm:t>
    </dgm:pt>
    <dgm:pt modelId="{79E87182-C85E-42B1-BF1C-2FDC91C7AE6B}" type="parTrans" cxnId="{F6EEC4A5-0AEA-4BC4-9BB1-C0919482E0DF}">
      <dgm:prSet/>
      <dgm:spPr/>
      <dgm:t>
        <a:bodyPr/>
        <a:lstStyle/>
        <a:p>
          <a:pPr rtl="1"/>
          <a:endParaRPr lang="fa-IR"/>
        </a:p>
      </dgm:t>
    </dgm:pt>
    <dgm:pt modelId="{7CE56363-56BE-4BB1-8809-AA40358E9908}" type="sibTrans" cxnId="{F6EEC4A5-0AEA-4BC4-9BB1-C0919482E0DF}">
      <dgm:prSet/>
      <dgm:spPr/>
      <dgm:t>
        <a:bodyPr/>
        <a:lstStyle/>
        <a:p>
          <a:pPr rtl="1"/>
          <a:endParaRPr lang="fa-IR"/>
        </a:p>
      </dgm:t>
    </dgm:pt>
    <dgm:pt modelId="{82DB7871-2816-4303-8AEC-DDDDE25E0CD8}">
      <dgm:prSet phldrT="[Text]" phldr="1"/>
      <dgm:spPr/>
      <dgm:t>
        <a:bodyPr/>
        <a:lstStyle/>
        <a:p>
          <a:pPr rtl="1"/>
          <a:endParaRPr lang="fa-IR" dirty="0"/>
        </a:p>
      </dgm:t>
    </dgm:pt>
    <dgm:pt modelId="{48AF1467-081B-4005-984A-EE6C43E92D71}" type="parTrans" cxnId="{378E121F-C2A1-4FAD-96E8-EFC51742E9CE}">
      <dgm:prSet/>
      <dgm:spPr/>
      <dgm:t>
        <a:bodyPr/>
        <a:lstStyle/>
        <a:p>
          <a:pPr rtl="1"/>
          <a:endParaRPr lang="fa-IR"/>
        </a:p>
      </dgm:t>
    </dgm:pt>
    <dgm:pt modelId="{0ED6DFF9-5416-4C3B-BEFF-C966986D5A17}" type="sibTrans" cxnId="{378E121F-C2A1-4FAD-96E8-EFC51742E9CE}">
      <dgm:prSet/>
      <dgm:spPr/>
      <dgm:t>
        <a:bodyPr/>
        <a:lstStyle/>
        <a:p>
          <a:pPr rtl="1"/>
          <a:endParaRPr lang="fa-IR"/>
        </a:p>
      </dgm:t>
    </dgm:pt>
    <dgm:pt modelId="{808664D2-738B-4A5B-AE80-D3E241CA2B79}">
      <dgm:prSet phldrT="[Text]"/>
      <dgm:spPr/>
      <dgm:t>
        <a:bodyPr/>
        <a:lstStyle/>
        <a:p>
          <a:pPr rtl="1"/>
          <a:r>
            <a:rPr lang="fa-IR" dirty="0" smtClean="0"/>
            <a:t>مفاهیم</a:t>
          </a:r>
          <a:endParaRPr lang="fa-IR" dirty="0"/>
        </a:p>
      </dgm:t>
    </dgm:pt>
    <dgm:pt modelId="{B11D2B6E-6AFC-4DA7-872E-4629876544DB}" type="parTrans" cxnId="{A4D62C1F-E264-43BD-8109-8918F3AEDAB7}">
      <dgm:prSet/>
      <dgm:spPr/>
      <dgm:t>
        <a:bodyPr/>
        <a:lstStyle/>
        <a:p>
          <a:pPr rtl="1"/>
          <a:endParaRPr lang="fa-IR"/>
        </a:p>
      </dgm:t>
    </dgm:pt>
    <dgm:pt modelId="{92688D8A-E908-46EE-8F7E-1BC45B2EAD41}" type="sibTrans" cxnId="{A4D62C1F-E264-43BD-8109-8918F3AEDAB7}">
      <dgm:prSet/>
      <dgm:spPr/>
      <dgm:t>
        <a:bodyPr/>
        <a:lstStyle/>
        <a:p>
          <a:pPr rtl="1"/>
          <a:endParaRPr lang="fa-IR"/>
        </a:p>
      </dgm:t>
    </dgm:pt>
    <dgm:pt modelId="{7CE3EB32-0599-47AF-8AB4-C14BFDCFA602}">
      <dgm:prSet phldrT="[Text]" phldr="1"/>
      <dgm:spPr/>
      <dgm:t>
        <a:bodyPr/>
        <a:lstStyle/>
        <a:p>
          <a:pPr rtl="1"/>
          <a:endParaRPr lang="fa-IR" dirty="0"/>
        </a:p>
      </dgm:t>
    </dgm:pt>
    <dgm:pt modelId="{B9AA0C6D-1F8B-4024-B4DD-8B42D269CA9B}" type="parTrans" cxnId="{40A3D2D7-BB9E-4B69-B757-9DADA7325143}">
      <dgm:prSet/>
      <dgm:spPr/>
      <dgm:t>
        <a:bodyPr/>
        <a:lstStyle/>
        <a:p>
          <a:pPr rtl="1"/>
          <a:endParaRPr lang="fa-IR"/>
        </a:p>
      </dgm:t>
    </dgm:pt>
    <dgm:pt modelId="{F766F620-32C6-4967-B053-250863052B75}" type="sibTrans" cxnId="{40A3D2D7-BB9E-4B69-B757-9DADA7325143}">
      <dgm:prSet/>
      <dgm:spPr/>
      <dgm:t>
        <a:bodyPr/>
        <a:lstStyle/>
        <a:p>
          <a:pPr rtl="1"/>
          <a:endParaRPr lang="fa-IR"/>
        </a:p>
      </dgm:t>
    </dgm:pt>
    <dgm:pt modelId="{82145705-BADD-44A2-B7BA-5F79938195F5}">
      <dgm:prSet phldrT="[Text]" phldr="1"/>
      <dgm:spPr/>
      <dgm:t>
        <a:bodyPr/>
        <a:lstStyle/>
        <a:p>
          <a:pPr rtl="1"/>
          <a:endParaRPr lang="fa-IR" dirty="0"/>
        </a:p>
      </dgm:t>
    </dgm:pt>
    <dgm:pt modelId="{CC8F5D27-A31D-4178-82A3-170B4D84888C}" type="parTrans" cxnId="{8AA2BFA2-32D8-40DB-897A-0018443122BF}">
      <dgm:prSet/>
      <dgm:spPr/>
      <dgm:t>
        <a:bodyPr/>
        <a:lstStyle/>
        <a:p>
          <a:pPr rtl="1"/>
          <a:endParaRPr lang="fa-IR"/>
        </a:p>
      </dgm:t>
    </dgm:pt>
    <dgm:pt modelId="{2E79DDF9-723C-40DA-893D-EE5AFD14F09E}" type="sibTrans" cxnId="{8AA2BFA2-32D8-40DB-897A-0018443122BF}">
      <dgm:prSet/>
      <dgm:spPr/>
      <dgm:t>
        <a:bodyPr/>
        <a:lstStyle/>
        <a:p>
          <a:pPr rtl="1"/>
          <a:endParaRPr lang="fa-IR"/>
        </a:p>
      </dgm:t>
    </dgm:pt>
    <dgm:pt modelId="{09F04C72-88E6-42A8-984F-67F1A41C14B1}">
      <dgm:prSet phldrT="[Text]"/>
      <dgm:spPr/>
      <dgm:t>
        <a:bodyPr/>
        <a:lstStyle/>
        <a:p>
          <a:pPr rtl="1"/>
          <a:r>
            <a:rPr lang="fa-IR" dirty="0" smtClean="0"/>
            <a:t>قواعد</a:t>
          </a:r>
          <a:endParaRPr lang="fa-IR" dirty="0"/>
        </a:p>
      </dgm:t>
    </dgm:pt>
    <dgm:pt modelId="{B292C40F-1041-45F5-A1ED-E27B0B0CFAFD}" type="parTrans" cxnId="{AE86E5A2-BF1F-403E-B021-AE3D07A4577B}">
      <dgm:prSet/>
      <dgm:spPr/>
      <dgm:t>
        <a:bodyPr/>
        <a:lstStyle/>
        <a:p>
          <a:pPr rtl="1"/>
          <a:endParaRPr lang="fa-IR"/>
        </a:p>
      </dgm:t>
    </dgm:pt>
    <dgm:pt modelId="{DB489761-9018-41E8-899E-4C6551AFBFAE}" type="sibTrans" cxnId="{AE86E5A2-BF1F-403E-B021-AE3D07A4577B}">
      <dgm:prSet/>
      <dgm:spPr/>
      <dgm:t>
        <a:bodyPr/>
        <a:lstStyle/>
        <a:p>
          <a:pPr rtl="1"/>
          <a:endParaRPr lang="fa-IR"/>
        </a:p>
      </dgm:t>
    </dgm:pt>
    <dgm:pt modelId="{E5CE05D4-4DA0-490E-BCBC-341A3E0CDE52}">
      <dgm:prSet phldrT="[Text]" phldr="1"/>
      <dgm:spPr/>
      <dgm:t>
        <a:bodyPr/>
        <a:lstStyle/>
        <a:p>
          <a:pPr rtl="1"/>
          <a:endParaRPr lang="fa-IR" dirty="0"/>
        </a:p>
      </dgm:t>
    </dgm:pt>
    <dgm:pt modelId="{BE1A716E-F678-4372-95BE-F13BC1C15B95}" type="parTrans" cxnId="{D0D2543D-C8F5-455F-B56B-F08C49EA14B6}">
      <dgm:prSet/>
      <dgm:spPr/>
      <dgm:t>
        <a:bodyPr/>
        <a:lstStyle/>
        <a:p>
          <a:pPr rtl="1"/>
          <a:endParaRPr lang="fa-IR"/>
        </a:p>
      </dgm:t>
    </dgm:pt>
    <dgm:pt modelId="{19EE16DE-E534-4562-9780-3BBFFA8B1FA6}" type="sibTrans" cxnId="{D0D2543D-C8F5-455F-B56B-F08C49EA14B6}">
      <dgm:prSet/>
      <dgm:spPr/>
      <dgm:t>
        <a:bodyPr/>
        <a:lstStyle/>
        <a:p>
          <a:pPr rtl="1"/>
          <a:endParaRPr lang="fa-IR"/>
        </a:p>
      </dgm:t>
    </dgm:pt>
    <dgm:pt modelId="{71B51C3D-3D3B-4795-8D54-F6594B04EC3F}">
      <dgm:prSet phldrT="[Text]" phldr="1"/>
      <dgm:spPr/>
      <dgm:t>
        <a:bodyPr/>
        <a:lstStyle/>
        <a:p>
          <a:pPr rtl="1"/>
          <a:endParaRPr lang="fa-IR" dirty="0"/>
        </a:p>
      </dgm:t>
    </dgm:pt>
    <dgm:pt modelId="{1E08FF08-65C3-4EA7-8062-66BD595D5FE4}" type="parTrans" cxnId="{55990DB9-F170-4BEA-90CB-D1B8A374B2F9}">
      <dgm:prSet/>
      <dgm:spPr/>
      <dgm:t>
        <a:bodyPr/>
        <a:lstStyle/>
        <a:p>
          <a:pPr rtl="1"/>
          <a:endParaRPr lang="fa-IR"/>
        </a:p>
      </dgm:t>
    </dgm:pt>
    <dgm:pt modelId="{4782ACFD-E6FB-4496-A301-6E0211D478F5}" type="sibTrans" cxnId="{55990DB9-F170-4BEA-90CB-D1B8A374B2F9}">
      <dgm:prSet/>
      <dgm:spPr/>
      <dgm:t>
        <a:bodyPr/>
        <a:lstStyle/>
        <a:p>
          <a:pPr rtl="1"/>
          <a:endParaRPr lang="fa-IR"/>
        </a:p>
      </dgm:t>
    </dgm:pt>
    <dgm:pt modelId="{8B1FF5A1-5B28-4901-AD68-4B44D26927C1}" type="pres">
      <dgm:prSet presAssocID="{5C34D4DF-E36C-4A36-B68F-3135EFF42D42}" presName="composite" presStyleCnt="0">
        <dgm:presLayoutVars>
          <dgm:chMax val="5"/>
          <dgm:dir/>
          <dgm:animLvl val="ctr"/>
          <dgm:resizeHandles val="exact"/>
        </dgm:presLayoutVars>
      </dgm:prSet>
      <dgm:spPr/>
      <dgm:t>
        <a:bodyPr/>
        <a:lstStyle/>
        <a:p>
          <a:pPr rtl="1"/>
          <a:endParaRPr lang="fa-IR"/>
        </a:p>
      </dgm:t>
    </dgm:pt>
    <dgm:pt modelId="{8F7A5133-BDF3-45E0-AFF0-2B63612B7C85}" type="pres">
      <dgm:prSet presAssocID="{5C34D4DF-E36C-4A36-B68F-3135EFF42D42}" presName="cycle" presStyleCnt="0"/>
      <dgm:spPr/>
    </dgm:pt>
    <dgm:pt modelId="{94259724-78D9-4518-80B6-411255900F3C}" type="pres">
      <dgm:prSet presAssocID="{5C34D4DF-E36C-4A36-B68F-3135EFF42D42}" presName="centerShape" presStyleCnt="0"/>
      <dgm:spPr/>
    </dgm:pt>
    <dgm:pt modelId="{C6A4BCAB-1424-4902-AE3A-1C9E2C2E0581}" type="pres">
      <dgm:prSet presAssocID="{5C34D4DF-E36C-4A36-B68F-3135EFF42D42}" presName="connSite" presStyleLbl="node1" presStyleIdx="0" presStyleCnt="4"/>
      <dgm:spPr/>
    </dgm:pt>
    <dgm:pt modelId="{53274004-1ABE-4955-942D-DB7A68B9BFCF}" type="pres">
      <dgm:prSet presAssocID="{5C34D4DF-E36C-4A36-B68F-3135EFF42D42}" presName="visible" presStyleLbl="node1" presStyleIdx="0" presStyleCnt="4"/>
      <dgm:spPr/>
    </dgm:pt>
    <dgm:pt modelId="{7E20B56F-2C48-42CE-96B2-9F72772852CE}" type="pres">
      <dgm:prSet presAssocID="{8942B9A5-0554-449C-BAF0-AC92E226CAD6}" presName="Name25" presStyleLbl="parChTrans1D1" presStyleIdx="0" presStyleCnt="3"/>
      <dgm:spPr/>
      <dgm:t>
        <a:bodyPr/>
        <a:lstStyle/>
        <a:p>
          <a:pPr rtl="1"/>
          <a:endParaRPr lang="fa-IR"/>
        </a:p>
      </dgm:t>
    </dgm:pt>
    <dgm:pt modelId="{032313E8-93FF-4395-9F98-1E8B3C3FB0B5}" type="pres">
      <dgm:prSet presAssocID="{0EE25107-FC86-4990-BB55-FDCA3DACEDDA}" presName="node" presStyleCnt="0"/>
      <dgm:spPr/>
    </dgm:pt>
    <dgm:pt modelId="{DDE1487B-088D-4624-B0E6-276D7D9CDA6A}" type="pres">
      <dgm:prSet presAssocID="{0EE25107-FC86-4990-BB55-FDCA3DACEDDA}" presName="parentNode" presStyleLbl="node1" presStyleIdx="1" presStyleCnt="4" custScaleX="155237" custScaleY="122972">
        <dgm:presLayoutVars>
          <dgm:chMax val="1"/>
          <dgm:bulletEnabled val="1"/>
        </dgm:presLayoutVars>
      </dgm:prSet>
      <dgm:spPr/>
      <dgm:t>
        <a:bodyPr/>
        <a:lstStyle/>
        <a:p>
          <a:pPr rtl="1"/>
          <a:endParaRPr lang="fa-IR"/>
        </a:p>
      </dgm:t>
    </dgm:pt>
    <dgm:pt modelId="{D1ECDC88-FDED-41F4-B417-4694A54589F4}" type="pres">
      <dgm:prSet presAssocID="{0EE25107-FC86-4990-BB55-FDCA3DACEDDA}" presName="childNode" presStyleLbl="revTx" presStyleIdx="0" presStyleCnt="3">
        <dgm:presLayoutVars>
          <dgm:bulletEnabled val="1"/>
        </dgm:presLayoutVars>
      </dgm:prSet>
      <dgm:spPr/>
      <dgm:t>
        <a:bodyPr/>
        <a:lstStyle/>
        <a:p>
          <a:pPr rtl="1"/>
          <a:endParaRPr lang="fa-IR"/>
        </a:p>
      </dgm:t>
    </dgm:pt>
    <dgm:pt modelId="{D8E1BBA3-CB72-42D9-9E49-C4A68D687E4A}" type="pres">
      <dgm:prSet presAssocID="{B11D2B6E-6AFC-4DA7-872E-4629876544DB}" presName="Name25" presStyleLbl="parChTrans1D1" presStyleIdx="1" presStyleCnt="3"/>
      <dgm:spPr/>
      <dgm:t>
        <a:bodyPr/>
        <a:lstStyle/>
        <a:p>
          <a:pPr rtl="1"/>
          <a:endParaRPr lang="fa-IR"/>
        </a:p>
      </dgm:t>
    </dgm:pt>
    <dgm:pt modelId="{1EE3AB88-C181-4896-917A-C0AD4E63A90A}" type="pres">
      <dgm:prSet presAssocID="{808664D2-738B-4A5B-AE80-D3E241CA2B79}" presName="node" presStyleCnt="0"/>
      <dgm:spPr/>
    </dgm:pt>
    <dgm:pt modelId="{DEB8B865-0C39-4595-8008-9AB0B85ADF87}" type="pres">
      <dgm:prSet presAssocID="{808664D2-738B-4A5B-AE80-D3E241CA2B79}" presName="parentNode" presStyleLbl="node1" presStyleIdx="2" presStyleCnt="4" custScaleX="150174" custScaleY="107385">
        <dgm:presLayoutVars>
          <dgm:chMax val="1"/>
          <dgm:bulletEnabled val="1"/>
        </dgm:presLayoutVars>
      </dgm:prSet>
      <dgm:spPr/>
      <dgm:t>
        <a:bodyPr/>
        <a:lstStyle/>
        <a:p>
          <a:pPr rtl="1"/>
          <a:endParaRPr lang="fa-IR"/>
        </a:p>
      </dgm:t>
    </dgm:pt>
    <dgm:pt modelId="{4631DAF0-C221-4A89-9531-29FADA598CFB}" type="pres">
      <dgm:prSet presAssocID="{808664D2-738B-4A5B-AE80-D3E241CA2B79}" presName="childNode" presStyleLbl="revTx" presStyleIdx="1" presStyleCnt="3">
        <dgm:presLayoutVars>
          <dgm:bulletEnabled val="1"/>
        </dgm:presLayoutVars>
      </dgm:prSet>
      <dgm:spPr/>
      <dgm:t>
        <a:bodyPr/>
        <a:lstStyle/>
        <a:p>
          <a:pPr rtl="1"/>
          <a:endParaRPr lang="fa-IR"/>
        </a:p>
      </dgm:t>
    </dgm:pt>
    <dgm:pt modelId="{E3F9F5E2-839B-4614-92AA-64C49A00CD31}" type="pres">
      <dgm:prSet presAssocID="{B292C40F-1041-45F5-A1ED-E27B0B0CFAFD}" presName="Name25" presStyleLbl="parChTrans1D1" presStyleIdx="2" presStyleCnt="3"/>
      <dgm:spPr/>
      <dgm:t>
        <a:bodyPr/>
        <a:lstStyle/>
        <a:p>
          <a:pPr rtl="1"/>
          <a:endParaRPr lang="fa-IR"/>
        </a:p>
      </dgm:t>
    </dgm:pt>
    <dgm:pt modelId="{B82ECDBB-DA8B-4479-BDA2-87C739D4CDA5}" type="pres">
      <dgm:prSet presAssocID="{09F04C72-88E6-42A8-984F-67F1A41C14B1}" presName="node" presStyleCnt="0"/>
      <dgm:spPr/>
    </dgm:pt>
    <dgm:pt modelId="{C370DD15-6A92-4F3F-91CA-A80B8A872777}" type="pres">
      <dgm:prSet presAssocID="{09F04C72-88E6-42A8-984F-67F1A41C14B1}" presName="parentNode" presStyleLbl="node1" presStyleIdx="3" presStyleCnt="4" custScaleX="137821">
        <dgm:presLayoutVars>
          <dgm:chMax val="1"/>
          <dgm:bulletEnabled val="1"/>
        </dgm:presLayoutVars>
      </dgm:prSet>
      <dgm:spPr/>
      <dgm:t>
        <a:bodyPr/>
        <a:lstStyle/>
        <a:p>
          <a:pPr rtl="1"/>
          <a:endParaRPr lang="fa-IR"/>
        </a:p>
      </dgm:t>
    </dgm:pt>
    <dgm:pt modelId="{13735B5F-63F2-44D5-B832-1A567C6AC140}" type="pres">
      <dgm:prSet presAssocID="{09F04C72-88E6-42A8-984F-67F1A41C14B1}" presName="childNode" presStyleLbl="revTx" presStyleIdx="2" presStyleCnt="3">
        <dgm:presLayoutVars>
          <dgm:bulletEnabled val="1"/>
        </dgm:presLayoutVars>
      </dgm:prSet>
      <dgm:spPr/>
      <dgm:t>
        <a:bodyPr/>
        <a:lstStyle/>
        <a:p>
          <a:pPr rtl="1"/>
          <a:endParaRPr lang="fa-IR"/>
        </a:p>
      </dgm:t>
    </dgm:pt>
  </dgm:ptLst>
  <dgm:cxnLst>
    <dgm:cxn modelId="{40A3D2D7-BB9E-4B69-B757-9DADA7325143}" srcId="{808664D2-738B-4A5B-AE80-D3E241CA2B79}" destId="{7CE3EB32-0599-47AF-8AB4-C14BFDCFA602}" srcOrd="0" destOrd="0" parTransId="{B9AA0C6D-1F8B-4024-B4DD-8B42D269CA9B}" sibTransId="{F766F620-32C6-4967-B053-250863052B75}"/>
    <dgm:cxn modelId="{55990DB9-F170-4BEA-90CB-D1B8A374B2F9}" srcId="{09F04C72-88E6-42A8-984F-67F1A41C14B1}" destId="{71B51C3D-3D3B-4795-8D54-F6594B04EC3F}" srcOrd="1" destOrd="0" parTransId="{1E08FF08-65C3-4EA7-8062-66BD595D5FE4}" sibTransId="{4782ACFD-E6FB-4496-A301-6E0211D478F5}"/>
    <dgm:cxn modelId="{ADC05F06-480C-44CD-B8EE-FB11516478BA}" srcId="{5C34D4DF-E36C-4A36-B68F-3135EFF42D42}" destId="{0EE25107-FC86-4990-BB55-FDCA3DACEDDA}" srcOrd="0" destOrd="0" parTransId="{8942B9A5-0554-449C-BAF0-AC92E226CAD6}" sibTransId="{D6B3BF11-8C0C-4076-8806-80A2A55E585F}"/>
    <dgm:cxn modelId="{64A582F5-BE00-43EE-9BCB-8B9D43BA1D80}" type="presOf" srcId="{82DB7871-2816-4303-8AEC-DDDDE25E0CD8}" destId="{D1ECDC88-FDED-41F4-B417-4694A54589F4}" srcOrd="0" destOrd="1" presId="urn:microsoft.com/office/officeart/2005/8/layout/radial2"/>
    <dgm:cxn modelId="{B20AADD5-A871-45D1-B16E-1233DA9C83AF}" type="presOf" srcId="{8942B9A5-0554-449C-BAF0-AC92E226CAD6}" destId="{7E20B56F-2C48-42CE-96B2-9F72772852CE}" srcOrd="0" destOrd="0" presId="urn:microsoft.com/office/officeart/2005/8/layout/radial2"/>
    <dgm:cxn modelId="{AA0FDD64-8965-432F-8AC5-85F3E2EF0AD3}" type="presOf" srcId="{5C34D4DF-E36C-4A36-B68F-3135EFF42D42}" destId="{8B1FF5A1-5B28-4901-AD68-4B44D26927C1}" srcOrd="0" destOrd="0" presId="urn:microsoft.com/office/officeart/2005/8/layout/radial2"/>
    <dgm:cxn modelId="{F6EEC4A5-0AEA-4BC4-9BB1-C0919482E0DF}" srcId="{0EE25107-FC86-4990-BB55-FDCA3DACEDDA}" destId="{7EBF2D14-F237-4706-ABCD-813F08FBC44F}" srcOrd="0" destOrd="0" parTransId="{79E87182-C85E-42B1-BF1C-2FDC91C7AE6B}" sibTransId="{7CE56363-56BE-4BB1-8809-AA40358E9908}"/>
    <dgm:cxn modelId="{D0D2543D-C8F5-455F-B56B-F08C49EA14B6}" srcId="{09F04C72-88E6-42A8-984F-67F1A41C14B1}" destId="{E5CE05D4-4DA0-490E-BCBC-341A3E0CDE52}" srcOrd="0" destOrd="0" parTransId="{BE1A716E-F678-4372-95BE-F13BC1C15B95}" sibTransId="{19EE16DE-E534-4562-9780-3BBFFA8B1FA6}"/>
    <dgm:cxn modelId="{A4D62C1F-E264-43BD-8109-8918F3AEDAB7}" srcId="{5C34D4DF-E36C-4A36-B68F-3135EFF42D42}" destId="{808664D2-738B-4A5B-AE80-D3E241CA2B79}" srcOrd="1" destOrd="0" parTransId="{B11D2B6E-6AFC-4DA7-872E-4629876544DB}" sibTransId="{92688D8A-E908-46EE-8F7E-1BC45B2EAD41}"/>
    <dgm:cxn modelId="{8AA2BFA2-32D8-40DB-897A-0018443122BF}" srcId="{808664D2-738B-4A5B-AE80-D3E241CA2B79}" destId="{82145705-BADD-44A2-B7BA-5F79938195F5}" srcOrd="1" destOrd="0" parTransId="{CC8F5D27-A31D-4178-82A3-170B4D84888C}" sibTransId="{2E79DDF9-723C-40DA-893D-EE5AFD14F09E}"/>
    <dgm:cxn modelId="{57AA480F-1DAF-4181-A6C8-304D52EB98D3}" type="presOf" srcId="{E5CE05D4-4DA0-490E-BCBC-341A3E0CDE52}" destId="{13735B5F-63F2-44D5-B832-1A567C6AC140}" srcOrd="0" destOrd="0" presId="urn:microsoft.com/office/officeart/2005/8/layout/radial2"/>
    <dgm:cxn modelId="{1E93CACD-416F-4BEF-852D-1EE4A3C36226}" type="presOf" srcId="{09F04C72-88E6-42A8-984F-67F1A41C14B1}" destId="{C370DD15-6A92-4F3F-91CA-A80B8A872777}" srcOrd="0" destOrd="0" presId="urn:microsoft.com/office/officeart/2005/8/layout/radial2"/>
    <dgm:cxn modelId="{AE86E5A2-BF1F-403E-B021-AE3D07A4577B}" srcId="{5C34D4DF-E36C-4A36-B68F-3135EFF42D42}" destId="{09F04C72-88E6-42A8-984F-67F1A41C14B1}" srcOrd="2" destOrd="0" parTransId="{B292C40F-1041-45F5-A1ED-E27B0B0CFAFD}" sibTransId="{DB489761-9018-41E8-899E-4C6551AFBFAE}"/>
    <dgm:cxn modelId="{5A507DA4-9D15-4F4B-A1AD-6DB7387730D0}" type="presOf" srcId="{7EBF2D14-F237-4706-ABCD-813F08FBC44F}" destId="{D1ECDC88-FDED-41F4-B417-4694A54589F4}" srcOrd="0" destOrd="0" presId="urn:microsoft.com/office/officeart/2005/8/layout/radial2"/>
    <dgm:cxn modelId="{76C116BD-C0FD-4A09-9B0F-04162621861F}" type="presOf" srcId="{71B51C3D-3D3B-4795-8D54-F6594B04EC3F}" destId="{13735B5F-63F2-44D5-B832-1A567C6AC140}" srcOrd="0" destOrd="1" presId="urn:microsoft.com/office/officeart/2005/8/layout/radial2"/>
    <dgm:cxn modelId="{88550DFF-ECCD-43E4-9181-F6278BF72B86}" type="presOf" srcId="{0EE25107-FC86-4990-BB55-FDCA3DACEDDA}" destId="{DDE1487B-088D-4624-B0E6-276D7D9CDA6A}" srcOrd="0" destOrd="0" presId="urn:microsoft.com/office/officeart/2005/8/layout/radial2"/>
    <dgm:cxn modelId="{88B6C171-0CD1-4CA1-B04A-188729ABF999}" type="presOf" srcId="{808664D2-738B-4A5B-AE80-D3E241CA2B79}" destId="{DEB8B865-0C39-4595-8008-9AB0B85ADF87}" srcOrd="0" destOrd="0" presId="urn:microsoft.com/office/officeart/2005/8/layout/radial2"/>
    <dgm:cxn modelId="{86B5F90E-352E-4521-B317-3E3F9E1706F1}" type="presOf" srcId="{B11D2B6E-6AFC-4DA7-872E-4629876544DB}" destId="{D8E1BBA3-CB72-42D9-9E49-C4A68D687E4A}" srcOrd="0" destOrd="0" presId="urn:microsoft.com/office/officeart/2005/8/layout/radial2"/>
    <dgm:cxn modelId="{FEEF4179-7F78-44DF-8700-B87705B2C51D}" type="presOf" srcId="{B292C40F-1041-45F5-A1ED-E27B0B0CFAFD}" destId="{E3F9F5E2-839B-4614-92AA-64C49A00CD31}" srcOrd="0" destOrd="0" presId="urn:microsoft.com/office/officeart/2005/8/layout/radial2"/>
    <dgm:cxn modelId="{9DFD8CDD-98EC-4D6A-B34C-875154238901}" type="presOf" srcId="{82145705-BADD-44A2-B7BA-5F79938195F5}" destId="{4631DAF0-C221-4A89-9531-29FADA598CFB}" srcOrd="0" destOrd="1" presId="urn:microsoft.com/office/officeart/2005/8/layout/radial2"/>
    <dgm:cxn modelId="{378E121F-C2A1-4FAD-96E8-EFC51742E9CE}" srcId="{0EE25107-FC86-4990-BB55-FDCA3DACEDDA}" destId="{82DB7871-2816-4303-8AEC-DDDDE25E0CD8}" srcOrd="1" destOrd="0" parTransId="{48AF1467-081B-4005-984A-EE6C43E92D71}" sibTransId="{0ED6DFF9-5416-4C3B-BEFF-C966986D5A17}"/>
    <dgm:cxn modelId="{3CAEE1D8-4968-467D-9B8F-BDF6BFF516F6}" type="presOf" srcId="{7CE3EB32-0599-47AF-8AB4-C14BFDCFA602}" destId="{4631DAF0-C221-4A89-9531-29FADA598CFB}" srcOrd="0" destOrd="0" presId="urn:microsoft.com/office/officeart/2005/8/layout/radial2"/>
    <dgm:cxn modelId="{C27D19D9-A18C-4C7D-8969-2EAD50AD2005}" type="presParOf" srcId="{8B1FF5A1-5B28-4901-AD68-4B44D26927C1}" destId="{8F7A5133-BDF3-45E0-AFF0-2B63612B7C85}" srcOrd="0" destOrd="0" presId="urn:microsoft.com/office/officeart/2005/8/layout/radial2"/>
    <dgm:cxn modelId="{CCDA864C-2598-412E-AD55-9552CADE46F7}" type="presParOf" srcId="{8F7A5133-BDF3-45E0-AFF0-2B63612B7C85}" destId="{94259724-78D9-4518-80B6-411255900F3C}" srcOrd="0" destOrd="0" presId="urn:microsoft.com/office/officeart/2005/8/layout/radial2"/>
    <dgm:cxn modelId="{DCDF8280-5026-4CE1-ACFF-625519995E9E}" type="presParOf" srcId="{94259724-78D9-4518-80B6-411255900F3C}" destId="{C6A4BCAB-1424-4902-AE3A-1C9E2C2E0581}" srcOrd="0" destOrd="0" presId="urn:microsoft.com/office/officeart/2005/8/layout/radial2"/>
    <dgm:cxn modelId="{50DA769F-8AD4-4354-AA40-FC302D444CB3}" type="presParOf" srcId="{94259724-78D9-4518-80B6-411255900F3C}" destId="{53274004-1ABE-4955-942D-DB7A68B9BFCF}" srcOrd="1" destOrd="0" presId="urn:microsoft.com/office/officeart/2005/8/layout/radial2"/>
    <dgm:cxn modelId="{A1FECFF4-CE01-4A20-A60E-5A8C8068FBA9}" type="presParOf" srcId="{8F7A5133-BDF3-45E0-AFF0-2B63612B7C85}" destId="{7E20B56F-2C48-42CE-96B2-9F72772852CE}" srcOrd="1" destOrd="0" presId="urn:microsoft.com/office/officeart/2005/8/layout/radial2"/>
    <dgm:cxn modelId="{8DC99D62-089D-4447-9FFD-A48A400E7E85}" type="presParOf" srcId="{8F7A5133-BDF3-45E0-AFF0-2B63612B7C85}" destId="{032313E8-93FF-4395-9F98-1E8B3C3FB0B5}" srcOrd="2" destOrd="0" presId="urn:microsoft.com/office/officeart/2005/8/layout/radial2"/>
    <dgm:cxn modelId="{4C75F3C3-EBEC-4717-B574-F764DE46C23A}" type="presParOf" srcId="{032313E8-93FF-4395-9F98-1E8B3C3FB0B5}" destId="{DDE1487B-088D-4624-B0E6-276D7D9CDA6A}" srcOrd="0" destOrd="0" presId="urn:microsoft.com/office/officeart/2005/8/layout/radial2"/>
    <dgm:cxn modelId="{9625F922-06FE-44A8-8E5A-C009823B5F05}" type="presParOf" srcId="{032313E8-93FF-4395-9F98-1E8B3C3FB0B5}" destId="{D1ECDC88-FDED-41F4-B417-4694A54589F4}" srcOrd="1" destOrd="0" presId="urn:microsoft.com/office/officeart/2005/8/layout/radial2"/>
    <dgm:cxn modelId="{6143B6EC-50D1-44D5-A422-232743F018DD}" type="presParOf" srcId="{8F7A5133-BDF3-45E0-AFF0-2B63612B7C85}" destId="{D8E1BBA3-CB72-42D9-9E49-C4A68D687E4A}" srcOrd="3" destOrd="0" presId="urn:microsoft.com/office/officeart/2005/8/layout/radial2"/>
    <dgm:cxn modelId="{BCB426CF-9EA5-4FE5-AA43-8824236E1EF0}" type="presParOf" srcId="{8F7A5133-BDF3-45E0-AFF0-2B63612B7C85}" destId="{1EE3AB88-C181-4896-917A-C0AD4E63A90A}" srcOrd="4" destOrd="0" presId="urn:microsoft.com/office/officeart/2005/8/layout/radial2"/>
    <dgm:cxn modelId="{4144D24A-0951-47FF-8720-162B01048D4B}" type="presParOf" srcId="{1EE3AB88-C181-4896-917A-C0AD4E63A90A}" destId="{DEB8B865-0C39-4595-8008-9AB0B85ADF87}" srcOrd="0" destOrd="0" presId="urn:microsoft.com/office/officeart/2005/8/layout/radial2"/>
    <dgm:cxn modelId="{E0062A97-D5F6-4239-98CD-234ED4AB2D15}" type="presParOf" srcId="{1EE3AB88-C181-4896-917A-C0AD4E63A90A}" destId="{4631DAF0-C221-4A89-9531-29FADA598CFB}" srcOrd="1" destOrd="0" presId="urn:microsoft.com/office/officeart/2005/8/layout/radial2"/>
    <dgm:cxn modelId="{3C55E21A-1E74-461F-9E00-74F5BC922111}" type="presParOf" srcId="{8F7A5133-BDF3-45E0-AFF0-2B63612B7C85}" destId="{E3F9F5E2-839B-4614-92AA-64C49A00CD31}" srcOrd="5" destOrd="0" presId="urn:microsoft.com/office/officeart/2005/8/layout/radial2"/>
    <dgm:cxn modelId="{5CC54CF5-242A-4BE0-BBD5-5681D57BB8DA}" type="presParOf" srcId="{8F7A5133-BDF3-45E0-AFF0-2B63612B7C85}" destId="{B82ECDBB-DA8B-4479-BDA2-87C739D4CDA5}" srcOrd="6" destOrd="0" presId="urn:microsoft.com/office/officeart/2005/8/layout/radial2"/>
    <dgm:cxn modelId="{682B8835-6CE7-4461-A8A2-989FBC876070}" type="presParOf" srcId="{B82ECDBB-DA8B-4479-BDA2-87C739D4CDA5}" destId="{C370DD15-6A92-4F3F-91CA-A80B8A872777}" srcOrd="0" destOrd="0" presId="urn:microsoft.com/office/officeart/2005/8/layout/radial2"/>
    <dgm:cxn modelId="{37DF108A-627B-4E7D-8AE9-06DE67B151DA}" type="presParOf" srcId="{B82ECDBB-DA8B-4479-BDA2-87C739D4CDA5}" destId="{13735B5F-63F2-44D5-B832-1A567C6AC140}" srcOrd="1" destOrd="0" presId="urn:microsoft.com/office/officeart/2005/8/layout/radial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8F99F32-F899-424A-AB05-8C5C2A8D426C}" type="doc">
      <dgm:prSet loTypeId="urn:microsoft.com/office/officeart/2005/8/layout/target3" loCatId="list" qsTypeId="urn:microsoft.com/office/officeart/2005/8/quickstyle/simple1" qsCatId="simple" csTypeId="urn:microsoft.com/office/officeart/2005/8/colors/accent1_2" csCatId="accent1" phldr="1"/>
      <dgm:spPr/>
      <dgm:t>
        <a:bodyPr/>
        <a:lstStyle/>
        <a:p>
          <a:pPr rtl="1"/>
          <a:endParaRPr lang="fa-IR"/>
        </a:p>
      </dgm:t>
    </dgm:pt>
    <dgm:pt modelId="{6EFBCA3D-9288-47F3-BFB0-319054CE2200}">
      <dgm:prSet phldrT="[Text]"/>
      <dgm:spPr/>
      <dgm:t>
        <a:bodyPr/>
        <a:lstStyle/>
        <a:p>
          <a:pPr rtl="1"/>
          <a:r>
            <a:rPr lang="fa-IR" dirty="0" smtClean="0"/>
            <a:t>یادآوری</a:t>
          </a:r>
          <a:endParaRPr lang="fa-IR" dirty="0"/>
        </a:p>
      </dgm:t>
    </dgm:pt>
    <dgm:pt modelId="{6CA8E9CD-E134-4282-B38B-A94796FFA9C5}" type="parTrans" cxnId="{1BDFAA8D-AFD3-489A-AAAF-0CEFE4BC56AD}">
      <dgm:prSet/>
      <dgm:spPr/>
      <dgm:t>
        <a:bodyPr/>
        <a:lstStyle/>
        <a:p>
          <a:pPr rtl="1"/>
          <a:endParaRPr lang="fa-IR"/>
        </a:p>
      </dgm:t>
    </dgm:pt>
    <dgm:pt modelId="{0D20DB54-7C48-497A-92B0-C983A8D3139D}" type="sibTrans" cxnId="{1BDFAA8D-AFD3-489A-AAAF-0CEFE4BC56AD}">
      <dgm:prSet/>
      <dgm:spPr/>
      <dgm:t>
        <a:bodyPr/>
        <a:lstStyle/>
        <a:p>
          <a:pPr rtl="1"/>
          <a:endParaRPr lang="fa-IR"/>
        </a:p>
      </dgm:t>
    </dgm:pt>
    <dgm:pt modelId="{BD8A2687-9879-48D5-965D-86245D35C8E7}">
      <dgm:prSet phldrT="[Text]"/>
      <dgm:spPr/>
      <dgm:t>
        <a:bodyPr/>
        <a:lstStyle/>
        <a:p>
          <a:pPr rtl="1"/>
          <a:r>
            <a:rPr lang="fa-IR" dirty="0" smtClean="0"/>
            <a:t>فرا گیردرحافظه خودبه جست وجو می پردازد</a:t>
          </a:r>
          <a:endParaRPr lang="fa-IR" dirty="0"/>
        </a:p>
      </dgm:t>
    </dgm:pt>
    <dgm:pt modelId="{B31F90D4-B12D-4A80-9665-58AF27333DC9}" type="parTrans" cxnId="{5FEE5388-10B1-42D1-92E4-5964A8C24CB8}">
      <dgm:prSet/>
      <dgm:spPr/>
      <dgm:t>
        <a:bodyPr/>
        <a:lstStyle/>
        <a:p>
          <a:pPr rtl="1"/>
          <a:endParaRPr lang="fa-IR"/>
        </a:p>
      </dgm:t>
    </dgm:pt>
    <dgm:pt modelId="{0C5C359E-70B1-472C-9673-AA7C9C6EF491}" type="sibTrans" cxnId="{5FEE5388-10B1-42D1-92E4-5964A8C24CB8}">
      <dgm:prSet/>
      <dgm:spPr/>
      <dgm:t>
        <a:bodyPr/>
        <a:lstStyle/>
        <a:p>
          <a:pPr rtl="1"/>
          <a:endParaRPr lang="fa-IR"/>
        </a:p>
      </dgm:t>
    </dgm:pt>
    <dgm:pt modelId="{11CFF5EB-D586-48C3-9957-34606550E073}">
      <dgm:prSet phldrT="[Text]"/>
      <dgm:spPr/>
      <dgm:t>
        <a:bodyPr/>
        <a:lstStyle/>
        <a:p>
          <a:pPr rtl="1"/>
          <a:r>
            <a:rPr lang="fa-IR" dirty="0" smtClean="0"/>
            <a:t>کاربرد</a:t>
          </a:r>
          <a:endParaRPr lang="fa-IR" dirty="0"/>
        </a:p>
      </dgm:t>
    </dgm:pt>
    <dgm:pt modelId="{35495759-AE2C-4C75-8E9D-7B27BFCAF4DF}" type="parTrans" cxnId="{61C5E03F-2EA3-4546-AAB9-A6250B89A44F}">
      <dgm:prSet/>
      <dgm:spPr/>
      <dgm:t>
        <a:bodyPr/>
        <a:lstStyle/>
        <a:p>
          <a:pPr rtl="1"/>
          <a:endParaRPr lang="fa-IR"/>
        </a:p>
      </dgm:t>
    </dgm:pt>
    <dgm:pt modelId="{683945EA-BDFE-4762-8B2D-F8DF9A3AB34B}" type="sibTrans" cxnId="{61C5E03F-2EA3-4546-AAB9-A6250B89A44F}">
      <dgm:prSet/>
      <dgm:spPr/>
      <dgm:t>
        <a:bodyPr/>
        <a:lstStyle/>
        <a:p>
          <a:pPr rtl="1"/>
          <a:endParaRPr lang="fa-IR"/>
        </a:p>
      </dgm:t>
    </dgm:pt>
    <dgm:pt modelId="{F43BD518-F39C-4CFB-A508-BE6FA504BEBE}">
      <dgm:prSet phldrT="[Text]"/>
      <dgm:spPr/>
      <dgm:t>
        <a:bodyPr/>
        <a:lstStyle/>
        <a:p>
          <a:pPr rtl="1"/>
          <a:r>
            <a:rPr lang="fa-IR" dirty="0" smtClean="0"/>
            <a:t>موضوعات آموخته شده را در موقعیتهای جدید به کار می برد</a:t>
          </a:r>
          <a:endParaRPr lang="fa-IR" dirty="0"/>
        </a:p>
      </dgm:t>
    </dgm:pt>
    <dgm:pt modelId="{849F5918-4B17-4979-A91F-AA28ABC99404}" type="parTrans" cxnId="{530D9FC4-70DD-453E-97EF-011B6E4F04E7}">
      <dgm:prSet/>
      <dgm:spPr/>
      <dgm:t>
        <a:bodyPr/>
        <a:lstStyle/>
        <a:p>
          <a:pPr rtl="1"/>
          <a:endParaRPr lang="fa-IR"/>
        </a:p>
      </dgm:t>
    </dgm:pt>
    <dgm:pt modelId="{7780E758-E5D5-453C-819B-747CA9262509}" type="sibTrans" cxnId="{530D9FC4-70DD-453E-97EF-011B6E4F04E7}">
      <dgm:prSet/>
      <dgm:spPr/>
      <dgm:t>
        <a:bodyPr/>
        <a:lstStyle/>
        <a:p>
          <a:pPr rtl="1"/>
          <a:endParaRPr lang="fa-IR"/>
        </a:p>
      </dgm:t>
    </dgm:pt>
    <dgm:pt modelId="{47C531D7-109F-401D-8A39-5A98025D0CDC}">
      <dgm:prSet phldrT="[Text]"/>
      <dgm:spPr/>
      <dgm:t>
        <a:bodyPr/>
        <a:lstStyle/>
        <a:p>
          <a:pPr rtl="1"/>
          <a:r>
            <a:rPr lang="fa-IR" dirty="0" smtClean="0"/>
            <a:t>کشف</a:t>
          </a:r>
          <a:endParaRPr lang="fa-IR" dirty="0"/>
        </a:p>
      </dgm:t>
    </dgm:pt>
    <dgm:pt modelId="{4A012033-7424-4F1E-B42E-F886A780B209}" type="parTrans" cxnId="{5DBC2325-5326-497C-86F7-EEA196BA6875}">
      <dgm:prSet/>
      <dgm:spPr/>
      <dgm:t>
        <a:bodyPr/>
        <a:lstStyle/>
        <a:p>
          <a:pPr rtl="1"/>
          <a:endParaRPr lang="fa-IR"/>
        </a:p>
      </dgm:t>
    </dgm:pt>
    <dgm:pt modelId="{B9750BE9-AE59-4E5F-AF7F-98DF9C93E6B8}" type="sibTrans" cxnId="{5DBC2325-5326-497C-86F7-EEA196BA6875}">
      <dgm:prSet/>
      <dgm:spPr/>
      <dgm:t>
        <a:bodyPr/>
        <a:lstStyle/>
        <a:p>
          <a:pPr rtl="1"/>
          <a:endParaRPr lang="fa-IR"/>
        </a:p>
      </dgm:t>
    </dgm:pt>
    <dgm:pt modelId="{DEFF78EB-E6E3-4ABB-9391-B849CFDC63F8}">
      <dgm:prSet phldrT="[Text]"/>
      <dgm:spPr/>
      <dgm:t>
        <a:bodyPr/>
        <a:lstStyle/>
        <a:p>
          <a:pPr rtl="1"/>
          <a:r>
            <a:rPr lang="fa-IR" dirty="0" smtClean="0"/>
            <a:t>دستیابی به موضوع و جمعبندی جدید</a:t>
          </a:r>
          <a:endParaRPr lang="fa-IR" dirty="0"/>
        </a:p>
      </dgm:t>
    </dgm:pt>
    <dgm:pt modelId="{AFEEE076-74A8-420D-957B-83E0779C6032}" type="parTrans" cxnId="{936BAC08-A5A8-4E36-94E4-52FB106432D8}">
      <dgm:prSet/>
      <dgm:spPr/>
      <dgm:t>
        <a:bodyPr/>
        <a:lstStyle/>
        <a:p>
          <a:pPr rtl="1"/>
          <a:endParaRPr lang="fa-IR"/>
        </a:p>
      </dgm:t>
    </dgm:pt>
    <dgm:pt modelId="{41BF75AA-910A-49BD-B0AC-E65DD94C626A}" type="sibTrans" cxnId="{936BAC08-A5A8-4E36-94E4-52FB106432D8}">
      <dgm:prSet/>
      <dgm:spPr/>
      <dgm:t>
        <a:bodyPr/>
        <a:lstStyle/>
        <a:p>
          <a:pPr rtl="1"/>
          <a:endParaRPr lang="fa-IR"/>
        </a:p>
      </dgm:t>
    </dgm:pt>
    <dgm:pt modelId="{0CA439BF-41A5-4A65-B25A-2349C97EADC7}" type="pres">
      <dgm:prSet presAssocID="{E8F99F32-F899-424A-AB05-8C5C2A8D426C}" presName="Name0" presStyleCnt="0">
        <dgm:presLayoutVars>
          <dgm:chMax val="7"/>
          <dgm:dir/>
          <dgm:animLvl val="lvl"/>
          <dgm:resizeHandles val="exact"/>
        </dgm:presLayoutVars>
      </dgm:prSet>
      <dgm:spPr/>
      <dgm:t>
        <a:bodyPr/>
        <a:lstStyle/>
        <a:p>
          <a:pPr rtl="1"/>
          <a:endParaRPr lang="fa-IR"/>
        </a:p>
      </dgm:t>
    </dgm:pt>
    <dgm:pt modelId="{C1E9FA1A-704E-40FF-8E81-3F64628F4309}" type="pres">
      <dgm:prSet presAssocID="{6EFBCA3D-9288-47F3-BFB0-319054CE2200}" presName="circle1" presStyleLbl="node1" presStyleIdx="0" presStyleCnt="3"/>
      <dgm:spPr/>
    </dgm:pt>
    <dgm:pt modelId="{09084237-D6D5-47BA-B40C-DDF61DB3BFE4}" type="pres">
      <dgm:prSet presAssocID="{6EFBCA3D-9288-47F3-BFB0-319054CE2200}" presName="space" presStyleCnt="0"/>
      <dgm:spPr/>
    </dgm:pt>
    <dgm:pt modelId="{B83801C8-0C72-44A5-BC7C-5CFDCBAD99D9}" type="pres">
      <dgm:prSet presAssocID="{6EFBCA3D-9288-47F3-BFB0-319054CE2200}" presName="rect1" presStyleLbl="alignAcc1" presStyleIdx="0" presStyleCnt="3" custLinFactNeighborX="-1387" custLinFactNeighborY="-632"/>
      <dgm:spPr/>
      <dgm:t>
        <a:bodyPr/>
        <a:lstStyle/>
        <a:p>
          <a:pPr rtl="1"/>
          <a:endParaRPr lang="fa-IR"/>
        </a:p>
      </dgm:t>
    </dgm:pt>
    <dgm:pt modelId="{B55EB1DF-81E1-416E-B3BA-AD984C66F338}" type="pres">
      <dgm:prSet presAssocID="{11CFF5EB-D586-48C3-9957-34606550E073}" presName="vertSpace2" presStyleLbl="node1" presStyleIdx="0" presStyleCnt="3"/>
      <dgm:spPr/>
    </dgm:pt>
    <dgm:pt modelId="{B8EFABDE-C73C-465D-8049-45E7E9271D8A}" type="pres">
      <dgm:prSet presAssocID="{11CFF5EB-D586-48C3-9957-34606550E073}" presName="circle2" presStyleLbl="node1" presStyleIdx="1" presStyleCnt="3"/>
      <dgm:spPr/>
    </dgm:pt>
    <dgm:pt modelId="{8BEF3CE5-21F3-4B25-84F4-E81B11F7D540}" type="pres">
      <dgm:prSet presAssocID="{11CFF5EB-D586-48C3-9957-34606550E073}" presName="rect2" presStyleLbl="alignAcc1" presStyleIdx="1" presStyleCnt="3" custLinFactNeighborX="-2153" custLinFactNeighborY="-988"/>
      <dgm:spPr/>
      <dgm:t>
        <a:bodyPr/>
        <a:lstStyle/>
        <a:p>
          <a:pPr rtl="1"/>
          <a:endParaRPr lang="fa-IR"/>
        </a:p>
      </dgm:t>
    </dgm:pt>
    <dgm:pt modelId="{E2A04437-1E92-4805-937C-45F53D708538}" type="pres">
      <dgm:prSet presAssocID="{47C531D7-109F-401D-8A39-5A98025D0CDC}" presName="vertSpace3" presStyleLbl="node1" presStyleIdx="1" presStyleCnt="3"/>
      <dgm:spPr/>
    </dgm:pt>
    <dgm:pt modelId="{A9F15722-363B-40E5-8C0A-EDD063570B16}" type="pres">
      <dgm:prSet presAssocID="{47C531D7-109F-401D-8A39-5A98025D0CDC}" presName="circle3" presStyleLbl="node1" presStyleIdx="2" presStyleCnt="3"/>
      <dgm:spPr/>
    </dgm:pt>
    <dgm:pt modelId="{DD7B9A61-ACCF-4A0B-963A-A6E50C6DD26D}" type="pres">
      <dgm:prSet presAssocID="{47C531D7-109F-401D-8A39-5A98025D0CDC}" presName="rect3" presStyleLbl="alignAcc1" presStyleIdx="2" presStyleCnt="3" custScaleX="101146" custLinFactNeighborX="-814" custLinFactNeighborY="-2174"/>
      <dgm:spPr/>
      <dgm:t>
        <a:bodyPr/>
        <a:lstStyle/>
        <a:p>
          <a:pPr rtl="1"/>
          <a:endParaRPr lang="fa-IR"/>
        </a:p>
      </dgm:t>
    </dgm:pt>
    <dgm:pt modelId="{22188E7D-628B-4154-90F4-B8D3EB63B4DC}" type="pres">
      <dgm:prSet presAssocID="{6EFBCA3D-9288-47F3-BFB0-319054CE2200}" presName="rect1ParTx" presStyleLbl="alignAcc1" presStyleIdx="2" presStyleCnt="3">
        <dgm:presLayoutVars>
          <dgm:chMax val="1"/>
          <dgm:bulletEnabled val="1"/>
        </dgm:presLayoutVars>
      </dgm:prSet>
      <dgm:spPr/>
      <dgm:t>
        <a:bodyPr/>
        <a:lstStyle/>
        <a:p>
          <a:pPr rtl="1"/>
          <a:endParaRPr lang="fa-IR"/>
        </a:p>
      </dgm:t>
    </dgm:pt>
    <dgm:pt modelId="{EEE35C9A-6A89-40FC-8B31-5BA6686A61EC}" type="pres">
      <dgm:prSet presAssocID="{6EFBCA3D-9288-47F3-BFB0-319054CE2200}" presName="rect1ChTx" presStyleLbl="alignAcc1" presStyleIdx="2" presStyleCnt="3" custScaleX="112261">
        <dgm:presLayoutVars>
          <dgm:bulletEnabled val="1"/>
        </dgm:presLayoutVars>
      </dgm:prSet>
      <dgm:spPr/>
      <dgm:t>
        <a:bodyPr/>
        <a:lstStyle/>
        <a:p>
          <a:pPr rtl="1"/>
          <a:endParaRPr lang="fa-IR"/>
        </a:p>
      </dgm:t>
    </dgm:pt>
    <dgm:pt modelId="{D9A0085A-6281-4D0E-AE44-38B0F34AC739}" type="pres">
      <dgm:prSet presAssocID="{11CFF5EB-D586-48C3-9957-34606550E073}" presName="rect2ParTx" presStyleLbl="alignAcc1" presStyleIdx="2" presStyleCnt="3">
        <dgm:presLayoutVars>
          <dgm:chMax val="1"/>
          <dgm:bulletEnabled val="1"/>
        </dgm:presLayoutVars>
      </dgm:prSet>
      <dgm:spPr/>
      <dgm:t>
        <a:bodyPr/>
        <a:lstStyle/>
        <a:p>
          <a:pPr rtl="1"/>
          <a:endParaRPr lang="fa-IR"/>
        </a:p>
      </dgm:t>
    </dgm:pt>
    <dgm:pt modelId="{350BECE0-7E98-43B1-BC1E-93A77E0F0713}" type="pres">
      <dgm:prSet presAssocID="{11CFF5EB-D586-48C3-9957-34606550E073}" presName="rect2ChTx" presStyleLbl="alignAcc1" presStyleIdx="2" presStyleCnt="3">
        <dgm:presLayoutVars>
          <dgm:bulletEnabled val="1"/>
        </dgm:presLayoutVars>
      </dgm:prSet>
      <dgm:spPr/>
      <dgm:t>
        <a:bodyPr/>
        <a:lstStyle/>
        <a:p>
          <a:pPr rtl="1"/>
          <a:endParaRPr lang="fa-IR"/>
        </a:p>
      </dgm:t>
    </dgm:pt>
    <dgm:pt modelId="{2D3DAC92-C2B0-438C-97F9-63921E66123D}" type="pres">
      <dgm:prSet presAssocID="{47C531D7-109F-401D-8A39-5A98025D0CDC}" presName="rect3ParTx" presStyleLbl="alignAcc1" presStyleIdx="2" presStyleCnt="3">
        <dgm:presLayoutVars>
          <dgm:chMax val="1"/>
          <dgm:bulletEnabled val="1"/>
        </dgm:presLayoutVars>
      </dgm:prSet>
      <dgm:spPr/>
      <dgm:t>
        <a:bodyPr/>
        <a:lstStyle/>
        <a:p>
          <a:pPr rtl="1"/>
          <a:endParaRPr lang="fa-IR"/>
        </a:p>
      </dgm:t>
    </dgm:pt>
    <dgm:pt modelId="{67A5730A-31F3-4CAB-AC5A-7714C8FA2348}" type="pres">
      <dgm:prSet presAssocID="{47C531D7-109F-401D-8A39-5A98025D0CDC}" presName="rect3ChTx" presStyleLbl="alignAcc1" presStyleIdx="2" presStyleCnt="3" custScaleX="111110">
        <dgm:presLayoutVars>
          <dgm:bulletEnabled val="1"/>
        </dgm:presLayoutVars>
      </dgm:prSet>
      <dgm:spPr/>
      <dgm:t>
        <a:bodyPr/>
        <a:lstStyle/>
        <a:p>
          <a:pPr rtl="1"/>
          <a:endParaRPr lang="fa-IR"/>
        </a:p>
      </dgm:t>
    </dgm:pt>
  </dgm:ptLst>
  <dgm:cxnLst>
    <dgm:cxn modelId="{4F0F79FD-23F1-4339-B61F-AF2AF0223960}" type="presOf" srcId="{11CFF5EB-D586-48C3-9957-34606550E073}" destId="{D9A0085A-6281-4D0E-AE44-38B0F34AC739}" srcOrd="1" destOrd="0" presId="urn:microsoft.com/office/officeart/2005/8/layout/target3"/>
    <dgm:cxn modelId="{5FEE5388-10B1-42D1-92E4-5964A8C24CB8}" srcId="{6EFBCA3D-9288-47F3-BFB0-319054CE2200}" destId="{BD8A2687-9879-48D5-965D-86245D35C8E7}" srcOrd="0" destOrd="0" parTransId="{B31F90D4-B12D-4A80-9665-58AF27333DC9}" sibTransId="{0C5C359E-70B1-472C-9673-AA7C9C6EF491}"/>
    <dgm:cxn modelId="{5DBC2325-5326-497C-86F7-EEA196BA6875}" srcId="{E8F99F32-F899-424A-AB05-8C5C2A8D426C}" destId="{47C531D7-109F-401D-8A39-5A98025D0CDC}" srcOrd="2" destOrd="0" parTransId="{4A012033-7424-4F1E-B42E-F886A780B209}" sibTransId="{B9750BE9-AE59-4E5F-AF7F-98DF9C93E6B8}"/>
    <dgm:cxn modelId="{F86C3627-295F-4FB2-99E0-22AE570D1219}" type="presOf" srcId="{47C531D7-109F-401D-8A39-5A98025D0CDC}" destId="{DD7B9A61-ACCF-4A0B-963A-A6E50C6DD26D}" srcOrd="0" destOrd="0" presId="urn:microsoft.com/office/officeart/2005/8/layout/target3"/>
    <dgm:cxn modelId="{1BDFAA8D-AFD3-489A-AAAF-0CEFE4BC56AD}" srcId="{E8F99F32-F899-424A-AB05-8C5C2A8D426C}" destId="{6EFBCA3D-9288-47F3-BFB0-319054CE2200}" srcOrd="0" destOrd="0" parTransId="{6CA8E9CD-E134-4282-B38B-A94796FFA9C5}" sibTransId="{0D20DB54-7C48-497A-92B0-C983A8D3139D}"/>
    <dgm:cxn modelId="{070FD88D-245B-4380-A69E-8B5CAD253BB6}" type="presOf" srcId="{6EFBCA3D-9288-47F3-BFB0-319054CE2200}" destId="{B83801C8-0C72-44A5-BC7C-5CFDCBAD99D9}" srcOrd="0" destOrd="0" presId="urn:microsoft.com/office/officeart/2005/8/layout/target3"/>
    <dgm:cxn modelId="{936BAC08-A5A8-4E36-94E4-52FB106432D8}" srcId="{47C531D7-109F-401D-8A39-5A98025D0CDC}" destId="{DEFF78EB-E6E3-4ABB-9391-B849CFDC63F8}" srcOrd="0" destOrd="0" parTransId="{AFEEE076-74A8-420D-957B-83E0779C6032}" sibTransId="{41BF75AA-910A-49BD-B0AC-E65DD94C626A}"/>
    <dgm:cxn modelId="{61C5E03F-2EA3-4546-AAB9-A6250B89A44F}" srcId="{E8F99F32-F899-424A-AB05-8C5C2A8D426C}" destId="{11CFF5EB-D586-48C3-9957-34606550E073}" srcOrd="1" destOrd="0" parTransId="{35495759-AE2C-4C75-8E9D-7B27BFCAF4DF}" sibTransId="{683945EA-BDFE-4762-8B2D-F8DF9A3AB34B}"/>
    <dgm:cxn modelId="{A45C2626-1903-47C6-8BE9-F4E79306C2BB}" type="presOf" srcId="{F43BD518-F39C-4CFB-A508-BE6FA504BEBE}" destId="{350BECE0-7E98-43B1-BC1E-93A77E0F0713}" srcOrd="0" destOrd="0" presId="urn:microsoft.com/office/officeart/2005/8/layout/target3"/>
    <dgm:cxn modelId="{1440B303-11FD-4907-9F1D-458D9D545AD6}" type="presOf" srcId="{6EFBCA3D-9288-47F3-BFB0-319054CE2200}" destId="{22188E7D-628B-4154-90F4-B8D3EB63B4DC}" srcOrd="1" destOrd="0" presId="urn:microsoft.com/office/officeart/2005/8/layout/target3"/>
    <dgm:cxn modelId="{530D9FC4-70DD-453E-97EF-011B6E4F04E7}" srcId="{11CFF5EB-D586-48C3-9957-34606550E073}" destId="{F43BD518-F39C-4CFB-A508-BE6FA504BEBE}" srcOrd="0" destOrd="0" parTransId="{849F5918-4B17-4979-A91F-AA28ABC99404}" sibTransId="{7780E758-E5D5-453C-819B-747CA9262509}"/>
    <dgm:cxn modelId="{5A7D07CE-F34C-4654-9607-5052DA62D12C}" type="presOf" srcId="{11CFF5EB-D586-48C3-9957-34606550E073}" destId="{8BEF3CE5-21F3-4B25-84F4-E81B11F7D540}" srcOrd="0" destOrd="0" presId="urn:microsoft.com/office/officeart/2005/8/layout/target3"/>
    <dgm:cxn modelId="{9DE9EB50-3D68-4963-8114-9EC457333946}" type="presOf" srcId="{47C531D7-109F-401D-8A39-5A98025D0CDC}" destId="{2D3DAC92-C2B0-438C-97F9-63921E66123D}" srcOrd="1" destOrd="0" presId="urn:microsoft.com/office/officeart/2005/8/layout/target3"/>
    <dgm:cxn modelId="{827FA4B4-7ED3-4C93-A59D-B2ED3121DB77}" type="presOf" srcId="{E8F99F32-F899-424A-AB05-8C5C2A8D426C}" destId="{0CA439BF-41A5-4A65-B25A-2349C97EADC7}" srcOrd="0" destOrd="0" presId="urn:microsoft.com/office/officeart/2005/8/layout/target3"/>
    <dgm:cxn modelId="{88E75947-9CE7-4E4C-A5D4-953DD843B540}" type="presOf" srcId="{BD8A2687-9879-48D5-965D-86245D35C8E7}" destId="{EEE35C9A-6A89-40FC-8B31-5BA6686A61EC}" srcOrd="0" destOrd="0" presId="urn:microsoft.com/office/officeart/2005/8/layout/target3"/>
    <dgm:cxn modelId="{5B47EA09-DA60-4E0F-9A03-1D164F538D8D}" type="presOf" srcId="{DEFF78EB-E6E3-4ABB-9391-B849CFDC63F8}" destId="{67A5730A-31F3-4CAB-AC5A-7714C8FA2348}" srcOrd="0" destOrd="0" presId="urn:microsoft.com/office/officeart/2005/8/layout/target3"/>
    <dgm:cxn modelId="{67CA7CBE-B3C4-4AC7-B044-C7BD00FC162B}" type="presParOf" srcId="{0CA439BF-41A5-4A65-B25A-2349C97EADC7}" destId="{C1E9FA1A-704E-40FF-8E81-3F64628F4309}" srcOrd="0" destOrd="0" presId="urn:microsoft.com/office/officeart/2005/8/layout/target3"/>
    <dgm:cxn modelId="{DFCBF0DE-E4D1-4899-9475-39C8ABBF0DA1}" type="presParOf" srcId="{0CA439BF-41A5-4A65-B25A-2349C97EADC7}" destId="{09084237-D6D5-47BA-B40C-DDF61DB3BFE4}" srcOrd="1" destOrd="0" presId="urn:microsoft.com/office/officeart/2005/8/layout/target3"/>
    <dgm:cxn modelId="{31F2937F-3FC2-4150-BDC4-2E9F6CE31BF0}" type="presParOf" srcId="{0CA439BF-41A5-4A65-B25A-2349C97EADC7}" destId="{B83801C8-0C72-44A5-BC7C-5CFDCBAD99D9}" srcOrd="2" destOrd="0" presId="urn:microsoft.com/office/officeart/2005/8/layout/target3"/>
    <dgm:cxn modelId="{EF2BA403-9DFA-4185-BB5B-2806F95B8DAD}" type="presParOf" srcId="{0CA439BF-41A5-4A65-B25A-2349C97EADC7}" destId="{B55EB1DF-81E1-416E-B3BA-AD984C66F338}" srcOrd="3" destOrd="0" presId="urn:microsoft.com/office/officeart/2005/8/layout/target3"/>
    <dgm:cxn modelId="{3C53F71B-96E9-4BA4-8C46-EC539C731CBD}" type="presParOf" srcId="{0CA439BF-41A5-4A65-B25A-2349C97EADC7}" destId="{B8EFABDE-C73C-465D-8049-45E7E9271D8A}" srcOrd="4" destOrd="0" presId="urn:microsoft.com/office/officeart/2005/8/layout/target3"/>
    <dgm:cxn modelId="{BE64A7F0-9208-491B-BC20-48F117325FAD}" type="presParOf" srcId="{0CA439BF-41A5-4A65-B25A-2349C97EADC7}" destId="{8BEF3CE5-21F3-4B25-84F4-E81B11F7D540}" srcOrd="5" destOrd="0" presId="urn:microsoft.com/office/officeart/2005/8/layout/target3"/>
    <dgm:cxn modelId="{47759236-EEC8-4F1B-9DFC-1A1716ECB4D5}" type="presParOf" srcId="{0CA439BF-41A5-4A65-B25A-2349C97EADC7}" destId="{E2A04437-1E92-4805-937C-45F53D708538}" srcOrd="6" destOrd="0" presId="urn:microsoft.com/office/officeart/2005/8/layout/target3"/>
    <dgm:cxn modelId="{8A3356DF-D490-43A2-BF0F-4D6837F7FDEE}" type="presParOf" srcId="{0CA439BF-41A5-4A65-B25A-2349C97EADC7}" destId="{A9F15722-363B-40E5-8C0A-EDD063570B16}" srcOrd="7" destOrd="0" presId="urn:microsoft.com/office/officeart/2005/8/layout/target3"/>
    <dgm:cxn modelId="{F143119B-0241-4EA9-9846-D173BA761D6C}" type="presParOf" srcId="{0CA439BF-41A5-4A65-B25A-2349C97EADC7}" destId="{DD7B9A61-ACCF-4A0B-963A-A6E50C6DD26D}" srcOrd="8" destOrd="0" presId="urn:microsoft.com/office/officeart/2005/8/layout/target3"/>
    <dgm:cxn modelId="{6309C8D3-EBE6-4F62-B3CE-B571A779A648}" type="presParOf" srcId="{0CA439BF-41A5-4A65-B25A-2349C97EADC7}" destId="{22188E7D-628B-4154-90F4-B8D3EB63B4DC}" srcOrd="9" destOrd="0" presId="urn:microsoft.com/office/officeart/2005/8/layout/target3"/>
    <dgm:cxn modelId="{9C030176-1B52-4A9E-8DB7-8E32EF587FBA}" type="presParOf" srcId="{0CA439BF-41A5-4A65-B25A-2349C97EADC7}" destId="{EEE35C9A-6A89-40FC-8B31-5BA6686A61EC}" srcOrd="10" destOrd="0" presId="urn:microsoft.com/office/officeart/2005/8/layout/target3"/>
    <dgm:cxn modelId="{B1810B30-4387-4EF6-B054-FA658D4E294E}" type="presParOf" srcId="{0CA439BF-41A5-4A65-B25A-2349C97EADC7}" destId="{D9A0085A-6281-4D0E-AE44-38B0F34AC739}" srcOrd="11" destOrd="0" presId="urn:microsoft.com/office/officeart/2005/8/layout/target3"/>
    <dgm:cxn modelId="{4C437709-572A-4B9C-B3F4-3729705A5898}" type="presParOf" srcId="{0CA439BF-41A5-4A65-B25A-2349C97EADC7}" destId="{350BECE0-7E98-43B1-BC1E-93A77E0F0713}" srcOrd="12" destOrd="0" presId="urn:microsoft.com/office/officeart/2005/8/layout/target3"/>
    <dgm:cxn modelId="{C16843C0-CF94-47F5-A0E6-D17E78310392}" type="presParOf" srcId="{0CA439BF-41A5-4A65-B25A-2349C97EADC7}" destId="{2D3DAC92-C2B0-438C-97F9-63921E66123D}" srcOrd="13" destOrd="0" presId="urn:microsoft.com/office/officeart/2005/8/layout/target3"/>
    <dgm:cxn modelId="{CD4F10C0-56A0-4C16-99B3-07EC286B0A57}" type="presParOf" srcId="{0CA439BF-41A5-4A65-B25A-2349C97EADC7}" destId="{67A5730A-31F3-4CAB-AC5A-7714C8FA2348}" srcOrd="14" destOrd="0" presId="urn:microsoft.com/office/officeart/2005/8/layout/targe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B97350-C2F4-43A1-8FC6-209C76C745AE}" type="doc">
      <dgm:prSet loTypeId="urn:microsoft.com/office/officeart/2005/8/layout/vList5" loCatId="list" qsTypeId="urn:microsoft.com/office/officeart/2005/8/quickstyle/simple1" qsCatId="simple" csTypeId="urn:microsoft.com/office/officeart/2005/8/colors/accent1_2" csCatId="accent1" phldr="1"/>
      <dgm:spPr/>
      <dgm:t>
        <a:bodyPr/>
        <a:lstStyle/>
        <a:p>
          <a:pPr rtl="1"/>
          <a:endParaRPr lang="fa-IR"/>
        </a:p>
      </dgm:t>
    </dgm:pt>
    <dgm:pt modelId="{3F1A9063-2B8A-4055-A499-9B479152998D}">
      <dgm:prSet phldrT="[Text]"/>
      <dgm:spPr/>
      <dgm:t>
        <a:bodyPr/>
        <a:lstStyle/>
        <a:p>
          <a:pPr rtl="1"/>
          <a:r>
            <a:rPr lang="fa-IR" dirty="0" smtClean="0"/>
            <a:t>حقایق</a:t>
          </a:r>
          <a:endParaRPr lang="fa-IR" dirty="0"/>
        </a:p>
      </dgm:t>
    </dgm:pt>
    <dgm:pt modelId="{C34E19DD-6C68-4351-9D10-14C9633145C3}" type="parTrans" cxnId="{83FE70FA-4B5F-4821-9999-16E9D6D3E155}">
      <dgm:prSet/>
      <dgm:spPr/>
      <dgm:t>
        <a:bodyPr/>
        <a:lstStyle/>
        <a:p>
          <a:pPr rtl="1"/>
          <a:endParaRPr lang="fa-IR"/>
        </a:p>
      </dgm:t>
    </dgm:pt>
    <dgm:pt modelId="{E62E3167-0A78-48C1-84D3-882084AE79B2}" type="sibTrans" cxnId="{83FE70FA-4B5F-4821-9999-16E9D6D3E155}">
      <dgm:prSet/>
      <dgm:spPr/>
      <dgm:t>
        <a:bodyPr/>
        <a:lstStyle/>
        <a:p>
          <a:pPr rtl="1"/>
          <a:endParaRPr lang="fa-IR"/>
        </a:p>
      </dgm:t>
    </dgm:pt>
    <dgm:pt modelId="{0802ACE9-9865-437F-BDD7-6B52D5422144}">
      <dgm:prSet phldrT="[Text]"/>
      <dgm:spPr/>
      <dgm:t>
        <a:bodyPr/>
        <a:lstStyle/>
        <a:p>
          <a:pPr rtl="1"/>
          <a:r>
            <a:rPr lang="fa-IR" dirty="0" smtClean="0"/>
            <a:t>مجموعه اشیاءوپدیده هایی گفته می شودکه دارای خصوصیات ویژه ونام مشترک باشند</a:t>
          </a:r>
          <a:endParaRPr lang="fa-IR" dirty="0"/>
        </a:p>
      </dgm:t>
    </dgm:pt>
    <dgm:pt modelId="{011179D2-E9EB-4537-ADC8-64DE5DBC4A58}" type="parTrans" cxnId="{BAF08BBF-46CF-4CBD-9DA3-8E64DA8481B2}">
      <dgm:prSet/>
      <dgm:spPr/>
      <dgm:t>
        <a:bodyPr/>
        <a:lstStyle/>
        <a:p>
          <a:pPr rtl="1"/>
          <a:endParaRPr lang="fa-IR"/>
        </a:p>
      </dgm:t>
    </dgm:pt>
    <dgm:pt modelId="{F7A4D3C5-46E9-4C81-A029-C5ABE535594F}" type="sibTrans" cxnId="{BAF08BBF-46CF-4CBD-9DA3-8E64DA8481B2}">
      <dgm:prSet/>
      <dgm:spPr/>
      <dgm:t>
        <a:bodyPr/>
        <a:lstStyle/>
        <a:p>
          <a:pPr rtl="1"/>
          <a:endParaRPr lang="fa-IR"/>
        </a:p>
      </dgm:t>
    </dgm:pt>
    <dgm:pt modelId="{7BEF867A-0C92-43C4-AE86-CD66B9E306B9}">
      <dgm:prSet phldrT="[Text]"/>
      <dgm:spPr/>
      <dgm:t>
        <a:bodyPr/>
        <a:lstStyle/>
        <a:p>
          <a:pPr rtl="1"/>
          <a:r>
            <a:rPr lang="fa-IR" dirty="0" smtClean="0"/>
            <a:t>روش کار</a:t>
          </a:r>
          <a:endParaRPr lang="fa-IR" dirty="0"/>
        </a:p>
      </dgm:t>
    </dgm:pt>
    <dgm:pt modelId="{B086AE3C-A1BF-4F8B-8D94-B3A6B78C19ED}" type="parTrans" cxnId="{DB20B3FD-2194-4A57-90C8-89E00C26CE95}">
      <dgm:prSet/>
      <dgm:spPr/>
      <dgm:t>
        <a:bodyPr/>
        <a:lstStyle/>
        <a:p>
          <a:pPr rtl="1"/>
          <a:endParaRPr lang="fa-IR"/>
        </a:p>
      </dgm:t>
    </dgm:pt>
    <dgm:pt modelId="{A7C78A4F-7807-467D-9E2B-5A29DABF3006}" type="sibTrans" cxnId="{DB20B3FD-2194-4A57-90C8-89E00C26CE95}">
      <dgm:prSet/>
      <dgm:spPr/>
      <dgm:t>
        <a:bodyPr/>
        <a:lstStyle/>
        <a:p>
          <a:pPr rtl="1"/>
          <a:endParaRPr lang="fa-IR"/>
        </a:p>
      </dgm:t>
    </dgm:pt>
    <dgm:pt modelId="{DA92941C-8D9F-4FC4-BD5C-2BF672915EA8}">
      <dgm:prSet phldrT="[Text]"/>
      <dgm:spPr/>
      <dgm:t>
        <a:bodyPr/>
        <a:lstStyle/>
        <a:p>
          <a:pPr rtl="1"/>
          <a:r>
            <a:rPr lang="fa-IR" dirty="0" smtClean="0"/>
            <a:t>اصول یا قوانین</a:t>
          </a:r>
          <a:endParaRPr lang="fa-IR" dirty="0"/>
        </a:p>
      </dgm:t>
    </dgm:pt>
    <dgm:pt modelId="{72B74FE3-5D3B-49F7-B35E-4F8C581FE3F9}" type="parTrans" cxnId="{E9D2C397-9C99-4195-9E4F-951A209BE656}">
      <dgm:prSet/>
      <dgm:spPr/>
      <dgm:t>
        <a:bodyPr/>
        <a:lstStyle/>
        <a:p>
          <a:pPr rtl="1"/>
          <a:endParaRPr lang="fa-IR"/>
        </a:p>
      </dgm:t>
    </dgm:pt>
    <dgm:pt modelId="{9C91BD5A-B9ED-4EEA-A3F8-846FF3A713DE}" type="sibTrans" cxnId="{E9D2C397-9C99-4195-9E4F-951A209BE656}">
      <dgm:prSet/>
      <dgm:spPr/>
      <dgm:t>
        <a:bodyPr/>
        <a:lstStyle/>
        <a:p>
          <a:pPr rtl="1"/>
          <a:endParaRPr lang="fa-IR"/>
        </a:p>
      </dgm:t>
    </dgm:pt>
    <dgm:pt modelId="{1D64DEFE-D2DA-436F-8B5D-9D2F75431157}">
      <dgm:prSet phldrT="[Text]"/>
      <dgm:spPr/>
      <dgm:t>
        <a:bodyPr/>
        <a:lstStyle/>
        <a:p>
          <a:pPr marL="0" marR="0" indent="0" defTabSz="914400" rtl="1" eaLnBrk="1" fontAlgn="auto" latinLnBrk="0" hangingPunct="1">
            <a:lnSpc>
              <a:spcPct val="100000"/>
            </a:lnSpc>
            <a:spcBef>
              <a:spcPts val="0"/>
            </a:spcBef>
            <a:spcAft>
              <a:spcPts val="0"/>
            </a:spcAft>
            <a:buClrTx/>
            <a:buSzTx/>
            <a:buFontTx/>
            <a:buNone/>
            <a:tabLst/>
            <a:defRPr/>
          </a:pPr>
          <a:endParaRPr lang="fa-IR" dirty="0" smtClean="0"/>
        </a:p>
        <a:p>
          <a:pPr marL="171450" indent="0" defTabSz="800100" rtl="1">
            <a:lnSpc>
              <a:spcPct val="90000"/>
            </a:lnSpc>
            <a:spcBef>
              <a:spcPct val="0"/>
            </a:spcBef>
            <a:spcAft>
              <a:spcPct val="15000"/>
            </a:spcAft>
            <a:buNone/>
          </a:pPr>
          <a:r>
            <a:rPr lang="fa-IR" dirty="0" smtClean="0"/>
            <a:t>روابط علت ومعلولی بین پدیده که برای تفسیروتبیین حوادث به کار می رود    </a:t>
          </a:r>
          <a:endParaRPr lang="fa-IR" dirty="0"/>
        </a:p>
      </dgm:t>
    </dgm:pt>
    <dgm:pt modelId="{E93B2E2F-7C7D-4AE6-AFDF-852F493B9231}" type="parTrans" cxnId="{684E8869-96A6-4FDC-B271-F789BC7DCB59}">
      <dgm:prSet/>
      <dgm:spPr/>
      <dgm:t>
        <a:bodyPr/>
        <a:lstStyle/>
        <a:p>
          <a:pPr rtl="1"/>
          <a:endParaRPr lang="fa-IR"/>
        </a:p>
      </dgm:t>
    </dgm:pt>
    <dgm:pt modelId="{37C847AC-7FD5-46E6-8E56-A3ABA3CA064F}" type="sibTrans" cxnId="{684E8869-96A6-4FDC-B271-F789BC7DCB59}">
      <dgm:prSet/>
      <dgm:spPr/>
      <dgm:t>
        <a:bodyPr/>
        <a:lstStyle/>
        <a:p>
          <a:pPr rtl="1"/>
          <a:endParaRPr lang="fa-IR"/>
        </a:p>
      </dgm:t>
    </dgm:pt>
    <dgm:pt modelId="{31E40EB2-4FFC-4DE4-8E1B-7162FCC30A27}">
      <dgm:prSet phldrT="[Text]"/>
      <dgm:spPr/>
      <dgm:t>
        <a:bodyPr/>
        <a:lstStyle/>
        <a:p>
          <a:pPr rtl="1"/>
          <a:r>
            <a:rPr lang="fa-IR" dirty="0" smtClean="0"/>
            <a:t>مفاهیم</a:t>
          </a:r>
          <a:endParaRPr lang="fa-IR" dirty="0"/>
        </a:p>
      </dgm:t>
    </dgm:pt>
    <dgm:pt modelId="{7FA0099D-542B-4309-B5C6-183D2378BB91}" type="parTrans" cxnId="{4478D94C-15E4-4C96-A8CB-9725BB5F0C66}">
      <dgm:prSet/>
      <dgm:spPr/>
      <dgm:t>
        <a:bodyPr/>
        <a:lstStyle/>
        <a:p>
          <a:pPr rtl="1"/>
          <a:endParaRPr lang="fa-IR"/>
        </a:p>
      </dgm:t>
    </dgm:pt>
    <dgm:pt modelId="{2D45C48B-1671-48C1-8849-C1E7AEDB8392}" type="sibTrans" cxnId="{4478D94C-15E4-4C96-A8CB-9725BB5F0C66}">
      <dgm:prSet/>
      <dgm:spPr/>
      <dgm:t>
        <a:bodyPr/>
        <a:lstStyle/>
        <a:p>
          <a:pPr rtl="1"/>
          <a:endParaRPr lang="fa-IR"/>
        </a:p>
      </dgm:t>
    </dgm:pt>
    <dgm:pt modelId="{C3D12530-0B30-417B-917D-F35B02EA7E34}">
      <dgm:prSet phldrT="[Text]"/>
      <dgm:spPr/>
      <dgm:t>
        <a:bodyPr/>
        <a:lstStyle/>
        <a:p>
          <a:pPr rtl="1"/>
          <a:r>
            <a:rPr lang="fa-IR" dirty="0" smtClean="0"/>
            <a:t>مجموعه نظام یافته اعمال وفعالیتهایی است که برای رسیدن به یک هدف یا حل مسُِِله یاتولید  یک محصول یک محصول خاص صورت می گیرد</a:t>
          </a:r>
          <a:endParaRPr lang="fa-IR" dirty="0"/>
        </a:p>
      </dgm:t>
    </dgm:pt>
    <dgm:pt modelId="{AD1CE7EA-8D84-4350-A245-D1B71FE19DEE}" type="sibTrans" cxnId="{DE58F055-2B9B-4380-A96A-A2092D8632A7}">
      <dgm:prSet/>
      <dgm:spPr/>
      <dgm:t>
        <a:bodyPr/>
        <a:lstStyle/>
        <a:p>
          <a:pPr rtl="1"/>
          <a:endParaRPr lang="fa-IR"/>
        </a:p>
      </dgm:t>
    </dgm:pt>
    <dgm:pt modelId="{E764831B-B0B2-4F61-B5A6-0A39DA9F1136}" type="parTrans" cxnId="{DE58F055-2B9B-4380-A96A-A2092D8632A7}">
      <dgm:prSet/>
      <dgm:spPr/>
      <dgm:t>
        <a:bodyPr/>
        <a:lstStyle/>
        <a:p>
          <a:pPr rtl="1"/>
          <a:endParaRPr lang="fa-IR"/>
        </a:p>
      </dgm:t>
    </dgm:pt>
    <dgm:pt modelId="{A7F1AF68-063E-47F6-9541-9765E5142251}" type="pres">
      <dgm:prSet presAssocID="{1FB97350-C2F4-43A1-8FC6-209C76C745AE}" presName="Name0" presStyleCnt="0">
        <dgm:presLayoutVars>
          <dgm:dir/>
          <dgm:animLvl val="lvl"/>
          <dgm:resizeHandles val="exact"/>
        </dgm:presLayoutVars>
      </dgm:prSet>
      <dgm:spPr/>
      <dgm:t>
        <a:bodyPr/>
        <a:lstStyle/>
        <a:p>
          <a:pPr rtl="1"/>
          <a:endParaRPr lang="fa-IR"/>
        </a:p>
      </dgm:t>
    </dgm:pt>
    <dgm:pt modelId="{F5E1734C-FB12-411E-AE59-4571EDF78BE7}" type="pres">
      <dgm:prSet presAssocID="{3F1A9063-2B8A-4055-A499-9B479152998D}" presName="linNode" presStyleCnt="0"/>
      <dgm:spPr/>
    </dgm:pt>
    <dgm:pt modelId="{0A48BBDB-8128-4142-A9C7-E6B060A8DD1D}" type="pres">
      <dgm:prSet presAssocID="{3F1A9063-2B8A-4055-A499-9B479152998D}" presName="parentText" presStyleLbl="node1" presStyleIdx="0" presStyleCnt="4">
        <dgm:presLayoutVars>
          <dgm:chMax val="1"/>
          <dgm:bulletEnabled val="1"/>
        </dgm:presLayoutVars>
      </dgm:prSet>
      <dgm:spPr/>
      <dgm:t>
        <a:bodyPr/>
        <a:lstStyle/>
        <a:p>
          <a:pPr rtl="1"/>
          <a:endParaRPr lang="fa-IR"/>
        </a:p>
      </dgm:t>
    </dgm:pt>
    <dgm:pt modelId="{573FEC0C-A32A-43B6-B0BF-C22F8E1DD313}" type="pres">
      <dgm:prSet presAssocID="{E62E3167-0A78-48C1-84D3-882084AE79B2}" presName="sp" presStyleCnt="0"/>
      <dgm:spPr/>
    </dgm:pt>
    <dgm:pt modelId="{07B3A757-09DA-4CC4-8717-5504387456BD}" type="pres">
      <dgm:prSet presAssocID="{31E40EB2-4FFC-4DE4-8E1B-7162FCC30A27}" presName="linNode" presStyleCnt="0"/>
      <dgm:spPr/>
    </dgm:pt>
    <dgm:pt modelId="{EB64E344-104F-4F63-B2DC-251622F5E6B6}" type="pres">
      <dgm:prSet presAssocID="{31E40EB2-4FFC-4DE4-8E1B-7162FCC30A27}" presName="parentText" presStyleLbl="node1" presStyleIdx="1" presStyleCnt="4">
        <dgm:presLayoutVars>
          <dgm:chMax val="1"/>
          <dgm:bulletEnabled val="1"/>
        </dgm:presLayoutVars>
      </dgm:prSet>
      <dgm:spPr/>
      <dgm:t>
        <a:bodyPr/>
        <a:lstStyle/>
        <a:p>
          <a:pPr rtl="1"/>
          <a:endParaRPr lang="fa-IR"/>
        </a:p>
      </dgm:t>
    </dgm:pt>
    <dgm:pt modelId="{BA1F4C6A-89FE-4D2F-B81E-1BEF7921D987}" type="pres">
      <dgm:prSet presAssocID="{31E40EB2-4FFC-4DE4-8E1B-7162FCC30A27}" presName="descendantText" presStyleLbl="alignAccFollowNode1" presStyleIdx="0" presStyleCnt="3">
        <dgm:presLayoutVars>
          <dgm:bulletEnabled val="1"/>
        </dgm:presLayoutVars>
      </dgm:prSet>
      <dgm:spPr/>
      <dgm:t>
        <a:bodyPr/>
        <a:lstStyle/>
        <a:p>
          <a:pPr rtl="1"/>
          <a:endParaRPr lang="fa-IR"/>
        </a:p>
      </dgm:t>
    </dgm:pt>
    <dgm:pt modelId="{66883FEF-2891-4D04-8EEA-316780A3C764}" type="pres">
      <dgm:prSet presAssocID="{2D45C48B-1671-48C1-8849-C1E7AEDB8392}" presName="sp" presStyleCnt="0"/>
      <dgm:spPr/>
    </dgm:pt>
    <dgm:pt modelId="{AAD4A7C8-3D92-4CE7-8FF5-D24048ED3077}" type="pres">
      <dgm:prSet presAssocID="{7BEF867A-0C92-43C4-AE86-CD66B9E306B9}" presName="linNode" presStyleCnt="0"/>
      <dgm:spPr/>
    </dgm:pt>
    <dgm:pt modelId="{B0DD908F-715B-4CEA-BDC6-A95B98EA8B47}" type="pres">
      <dgm:prSet presAssocID="{7BEF867A-0C92-43C4-AE86-CD66B9E306B9}" presName="parentText" presStyleLbl="node1" presStyleIdx="2" presStyleCnt="4">
        <dgm:presLayoutVars>
          <dgm:chMax val="1"/>
          <dgm:bulletEnabled val="1"/>
        </dgm:presLayoutVars>
      </dgm:prSet>
      <dgm:spPr/>
      <dgm:t>
        <a:bodyPr/>
        <a:lstStyle/>
        <a:p>
          <a:pPr rtl="1"/>
          <a:endParaRPr lang="fa-IR"/>
        </a:p>
      </dgm:t>
    </dgm:pt>
    <dgm:pt modelId="{8354D418-FCC1-46D0-A7A2-D768BB23A261}" type="pres">
      <dgm:prSet presAssocID="{7BEF867A-0C92-43C4-AE86-CD66B9E306B9}" presName="descendantText" presStyleLbl="alignAccFollowNode1" presStyleIdx="1" presStyleCnt="3">
        <dgm:presLayoutVars>
          <dgm:bulletEnabled val="1"/>
        </dgm:presLayoutVars>
      </dgm:prSet>
      <dgm:spPr/>
      <dgm:t>
        <a:bodyPr/>
        <a:lstStyle/>
        <a:p>
          <a:pPr rtl="1"/>
          <a:endParaRPr lang="fa-IR"/>
        </a:p>
      </dgm:t>
    </dgm:pt>
    <dgm:pt modelId="{B659A5A2-E7A1-4FD1-8696-91E287067A7C}" type="pres">
      <dgm:prSet presAssocID="{A7C78A4F-7807-467D-9E2B-5A29DABF3006}" presName="sp" presStyleCnt="0"/>
      <dgm:spPr/>
    </dgm:pt>
    <dgm:pt modelId="{8F3B89D4-9E50-422F-B78A-B822CE76A5BE}" type="pres">
      <dgm:prSet presAssocID="{DA92941C-8D9F-4FC4-BD5C-2BF672915EA8}" presName="linNode" presStyleCnt="0"/>
      <dgm:spPr/>
    </dgm:pt>
    <dgm:pt modelId="{1FA98ED5-8B8E-4E6D-82BF-206C639115F5}" type="pres">
      <dgm:prSet presAssocID="{DA92941C-8D9F-4FC4-BD5C-2BF672915EA8}" presName="parentText" presStyleLbl="node1" presStyleIdx="3" presStyleCnt="4">
        <dgm:presLayoutVars>
          <dgm:chMax val="1"/>
          <dgm:bulletEnabled val="1"/>
        </dgm:presLayoutVars>
      </dgm:prSet>
      <dgm:spPr/>
      <dgm:t>
        <a:bodyPr/>
        <a:lstStyle/>
        <a:p>
          <a:pPr rtl="1"/>
          <a:endParaRPr lang="fa-IR"/>
        </a:p>
      </dgm:t>
    </dgm:pt>
    <dgm:pt modelId="{8C671B0A-9913-4E2B-BD86-784B27CA078B}" type="pres">
      <dgm:prSet presAssocID="{DA92941C-8D9F-4FC4-BD5C-2BF672915EA8}" presName="descendantText" presStyleLbl="alignAccFollowNode1" presStyleIdx="2" presStyleCnt="3">
        <dgm:presLayoutVars>
          <dgm:bulletEnabled val="1"/>
        </dgm:presLayoutVars>
      </dgm:prSet>
      <dgm:spPr/>
      <dgm:t>
        <a:bodyPr/>
        <a:lstStyle/>
        <a:p>
          <a:pPr rtl="1"/>
          <a:endParaRPr lang="fa-IR"/>
        </a:p>
      </dgm:t>
    </dgm:pt>
  </dgm:ptLst>
  <dgm:cxnLst>
    <dgm:cxn modelId="{4478D94C-15E4-4C96-A8CB-9725BB5F0C66}" srcId="{1FB97350-C2F4-43A1-8FC6-209C76C745AE}" destId="{31E40EB2-4FFC-4DE4-8E1B-7162FCC30A27}" srcOrd="1" destOrd="0" parTransId="{7FA0099D-542B-4309-B5C6-183D2378BB91}" sibTransId="{2D45C48B-1671-48C1-8849-C1E7AEDB8392}"/>
    <dgm:cxn modelId="{83FE70FA-4B5F-4821-9999-16E9D6D3E155}" srcId="{1FB97350-C2F4-43A1-8FC6-209C76C745AE}" destId="{3F1A9063-2B8A-4055-A499-9B479152998D}" srcOrd="0" destOrd="0" parTransId="{C34E19DD-6C68-4351-9D10-14C9633145C3}" sibTransId="{E62E3167-0A78-48C1-84D3-882084AE79B2}"/>
    <dgm:cxn modelId="{C8A3FF5D-EAC6-475B-9708-C01CEFD1BFEB}" type="presOf" srcId="{7BEF867A-0C92-43C4-AE86-CD66B9E306B9}" destId="{B0DD908F-715B-4CEA-BDC6-A95B98EA8B47}" srcOrd="0" destOrd="0" presId="urn:microsoft.com/office/officeart/2005/8/layout/vList5"/>
    <dgm:cxn modelId="{93A62A46-FB91-412C-95C8-F9C239D5D694}" type="presOf" srcId="{31E40EB2-4FFC-4DE4-8E1B-7162FCC30A27}" destId="{EB64E344-104F-4F63-B2DC-251622F5E6B6}" srcOrd="0" destOrd="0" presId="urn:microsoft.com/office/officeart/2005/8/layout/vList5"/>
    <dgm:cxn modelId="{A89C9521-B5DD-4915-AD77-60BC6590FB48}" type="presOf" srcId="{1FB97350-C2F4-43A1-8FC6-209C76C745AE}" destId="{A7F1AF68-063E-47F6-9541-9765E5142251}" srcOrd="0" destOrd="0" presId="urn:microsoft.com/office/officeart/2005/8/layout/vList5"/>
    <dgm:cxn modelId="{0516B169-86E0-4A76-94E8-06F616AC3F25}" type="presOf" srcId="{3F1A9063-2B8A-4055-A499-9B479152998D}" destId="{0A48BBDB-8128-4142-A9C7-E6B060A8DD1D}" srcOrd="0" destOrd="0" presId="urn:microsoft.com/office/officeart/2005/8/layout/vList5"/>
    <dgm:cxn modelId="{DB20B3FD-2194-4A57-90C8-89E00C26CE95}" srcId="{1FB97350-C2F4-43A1-8FC6-209C76C745AE}" destId="{7BEF867A-0C92-43C4-AE86-CD66B9E306B9}" srcOrd="2" destOrd="0" parTransId="{B086AE3C-A1BF-4F8B-8D94-B3A6B78C19ED}" sibTransId="{A7C78A4F-7807-467D-9E2B-5A29DABF3006}"/>
    <dgm:cxn modelId="{E9D2C397-9C99-4195-9E4F-951A209BE656}" srcId="{1FB97350-C2F4-43A1-8FC6-209C76C745AE}" destId="{DA92941C-8D9F-4FC4-BD5C-2BF672915EA8}" srcOrd="3" destOrd="0" parTransId="{72B74FE3-5D3B-49F7-B35E-4F8C581FE3F9}" sibTransId="{9C91BD5A-B9ED-4EEA-A3F8-846FF3A713DE}"/>
    <dgm:cxn modelId="{211119A5-2C67-4FBF-B34B-717D6458ECD2}" type="presOf" srcId="{1D64DEFE-D2DA-436F-8B5D-9D2F75431157}" destId="{8C671B0A-9913-4E2B-BD86-784B27CA078B}" srcOrd="0" destOrd="0" presId="urn:microsoft.com/office/officeart/2005/8/layout/vList5"/>
    <dgm:cxn modelId="{BAF08BBF-46CF-4CBD-9DA3-8E64DA8481B2}" srcId="{31E40EB2-4FFC-4DE4-8E1B-7162FCC30A27}" destId="{0802ACE9-9865-437F-BDD7-6B52D5422144}" srcOrd="0" destOrd="0" parTransId="{011179D2-E9EB-4537-ADC8-64DE5DBC4A58}" sibTransId="{F7A4D3C5-46E9-4C81-A029-C5ABE535594F}"/>
    <dgm:cxn modelId="{4E2401CF-2E74-4685-9627-B8A029C8A5C6}" type="presOf" srcId="{0802ACE9-9865-437F-BDD7-6B52D5422144}" destId="{BA1F4C6A-89FE-4D2F-B81E-1BEF7921D987}" srcOrd="0" destOrd="0" presId="urn:microsoft.com/office/officeart/2005/8/layout/vList5"/>
    <dgm:cxn modelId="{684E8869-96A6-4FDC-B271-F789BC7DCB59}" srcId="{DA92941C-8D9F-4FC4-BD5C-2BF672915EA8}" destId="{1D64DEFE-D2DA-436F-8B5D-9D2F75431157}" srcOrd="0" destOrd="0" parTransId="{E93B2E2F-7C7D-4AE6-AFDF-852F493B9231}" sibTransId="{37C847AC-7FD5-46E6-8E56-A3ABA3CA064F}"/>
    <dgm:cxn modelId="{53D5D7AD-756C-4354-8F90-B3174CC5D4C8}" type="presOf" srcId="{DA92941C-8D9F-4FC4-BD5C-2BF672915EA8}" destId="{1FA98ED5-8B8E-4E6D-82BF-206C639115F5}" srcOrd="0" destOrd="0" presId="urn:microsoft.com/office/officeart/2005/8/layout/vList5"/>
    <dgm:cxn modelId="{6D82C245-B483-41B4-BC29-7F820AFF59CC}" type="presOf" srcId="{C3D12530-0B30-417B-917D-F35B02EA7E34}" destId="{8354D418-FCC1-46D0-A7A2-D768BB23A261}" srcOrd="0" destOrd="0" presId="urn:microsoft.com/office/officeart/2005/8/layout/vList5"/>
    <dgm:cxn modelId="{DE58F055-2B9B-4380-A96A-A2092D8632A7}" srcId="{7BEF867A-0C92-43C4-AE86-CD66B9E306B9}" destId="{C3D12530-0B30-417B-917D-F35B02EA7E34}" srcOrd="0" destOrd="0" parTransId="{E764831B-B0B2-4F61-B5A6-0A39DA9F1136}" sibTransId="{AD1CE7EA-8D84-4350-A245-D1B71FE19DEE}"/>
    <dgm:cxn modelId="{67877B8E-13E2-474C-8499-3F7EB2CD2D97}" type="presParOf" srcId="{A7F1AF68-063E-47F6-9541-9765E5142251}" destId="{F5E1734C-FB12-411E-AE59-4571EDF78BE7}" srcOrd="0" destOrd="0" presId="urn:microsoft.com/office/officeart/2005/8/layout/vList5"/>
    <dgm:cxn modelId="{E64650F5-6E0D-4018-957B-7D17A9062404}" type="presParOf" srcId="{F5E1734C-FB12-411E-AE59-4571EDF78BE7}" destId="{0A48BBDB-8128-4142-A9C7-E6B060A8DD1D}" srcOrd="0" destOrd="0" presId="urn:microsoft.com/office/officeart/2005/8/layout/vList5"/>
    <dgm:cxn modelId="{4C115D8D-66DA-4C16-96A2-C2FF0179D688}" type="presParOf" srcId="{A7F1AF68-063E-47F6-9541-9765E5142251}" destId="{573FEC0C-A32A-43B6-B0BF-C22F8E1DD313}" srcOrd="1" destOrd="0" presId="urn:microsoft.com/office/officeart/2005/8/layout/vList5"/>
    <dgm:cxn modelId="{269EF188-62C0-4563-8B46-C04E8CDFB9D3}" type="presParOf" srcId="{A7F1AF68-063E-47F6-9541-9765E5142251}" destId="{07B3A757-09DA-4CC4-8717-5504387456BD}" srcOrd="2" destOrd="0" presId="urn:microsoft.com/office/officeart/2005/8/layout/vList5"/>
    <dgm:cxn modelId="{F5D57C6C-5583-41F9-B754-51370BBF3C9F}" type="presParOf" srcId="{07B3A757-09DA-4CC4-8717-5504387456BD}" destId="{EB64E344-104F-4F63-B2DC-251622F5E6B6}" srcOrd="0" destOrd="0" presId="urn:microsoft.com/office/officeart/2005/8/layout/vList5"/>
    <dgm:cxn modelId="{3543DFA4-7AA4-4E2E-AA2C-4B41CAC31BBA}" type="presParOf" srcId="{07B3A757-09DA-4CC4-8717-5504387456BD}" destId="{BA1F4C6A-89FE-4D2F-B81E-1BEF7921D987}" srcOrd="1" destOrd="0" presId="urn:microsoft.com/office/officeart/2005/8/layout/vList5"/>
    <dgm:cxn modelId="{9AAA11E1-B422-450D-BD47-1DD51C97D534}" type="presParOf" srcId="{A7F1AF68-063E-47F6-9541-9765E5142251}" destId="{66883FEF-2891-4D04-8EEA-316780A3C764}" srcOrd="3" destOrd="0" presId="urn:microsoft.com/office/officeart/2005/8/layout/vList5"/>
    <dgm:cxn modelId="{B7C9B226-1E96-4920-8F7A-F5EC1575CEEC}" type="presParOf" srcId="{A7F1AF68-063E-47F6-9541-9765E5142251}" destId="{AAD4A7C8-3D92-4CE7-8FF5-D24048ED3077}" srcOrd="4" destOrd="0" presId="urn:microsoft.com/office/officeart/2005/8/layout/vList5"/>
    <dgm:cxn modelId="{60FEE7FE-CE1F-4FFB-A3DC-5FAEF4AC3361}" type="presParOf" srcId="{AAD4A7C8-3D92-4CE7-8FF5-D24048ED3077}" destId="{B0DD908F-715B-4CEA-BDC6-A95B98EA8B47}" srcOrd="0" destOrd="0" presId="urn:microsoft.com/office/officeart/2005/8/layout/vList5"/>
    <dgm:cxn modelId="{87618797-A3BA-4424-9FB0-0D9B52E9C2B7}" type="presParOf" srcId="{AAD4A7C8-3D92-4CE7-8FF5-D24048ED3077}" destId="{8354D418-FCC1-46D0-A7A2-D768BB23A261}" srcOrd="1" destOrd="0" presId="urn:microsoft.com/office/officeart/2005/8/layout/vList5"/>
    <dgm:cxn modelId="{3611605A-9880-4AE3-A5E0-18DDE079E095}" type="presParOf" srcId="{A7F1AF68-063E-47F6-9541-9765E5142251}" destId="{B659A5A2-E7A1-4FD1-8696-91E287067A7C}" srcOrd="5" destOrd="0" presId="urn:microsoft.com/office/officeart/2005/8/layout/vList5"/>
    <dgm:cxn modelId="{45E6F798-7101-49A8-8AAC-8B36C5FE5C68}" type="presParOf" srcId="{A7F1AF68-063E-47F6-9541-9765E5142251}" destId="{8F3B89D4-9E50-422F-B78A-B822CE76A5BE}" srcOrd="6" destOrd="0" presId="urn:microsoft.com/office/officeart/2005/8/layout/vList5"/>
    <dgm:cxn modelId="{455A8C40-0F50-44C8-810E-19DA9C815A80}" type="presParOf" srcId="{8F3B89D4-9E50-422F-B78A-B822CE76A5BE}" destId="{1FA98ED5-8B8E-4E6D-82BF-206C639115F5}" srcOrd="0" destOrd="0" presId="urn:microsoft.com/office/officeart/2005/8/layout/vList5"/>
    <dgm:cxn modelId="{414EEEBE-49D7-499B-80CD-2C720455E753}" type="presParOf" srcId="{8F3B89D4-9E50-422F-B78A-B822CE76A5BE}" destId="{8C671B0A-9913-4E2B-BD86-784B27CA078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5FC737A-549C-4070-9570-5B2914AF479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fa-IR"/>
        </a:p>
      </dgm:t>
    </dgm:pt>
    <dgm:pt modelId="{D49C47E8-7CE7-45C6-AB3F-66C51E5E3EAB}">
      <dgm:prSet phldrT="[Text]"/>
      <dgm:spPr/>
      <dgm:t>
        <a:bodyPr/>
        <a:lstStyle/>
        <a:p>
          <a:pPr rtl="1"/>
          <a:r>
            <a:rPr lang="fa-IR" dirty="0" smtClean="0"/>
            <a:t>3</a:t>
          </a:r>
        </a:p>
      </dgm:t>
    </dgm:pt>
    <dgm:pt modelId="{2DD1A0E2-4C76-4D3F-8E04-A9DFE200BEBD}" type="parTrans" cxnId="{75FB2297-C664-42A8-B8AA-B2A259ED0036}">
      <dgm:prSet/>
      <dgm:spPr/>
      <dgm:t>
        <a:bodyPr/>
        <a:lstStyle/>
        <a:p>
          <a:pPr rtl="1"/>
          <a:endParaRPr lang="fa-IR"/>
        </a:p>
      </dgm:t>
    </dgm:pt>
    <dgm:pt modelId="{325188C9-E0DF-4642-9F94-E2490CFF4B06}" type="sibTrans" cxnId="{75FB2297-C664-42A8-B8AA-B2A259ED0036}">
      <dgm:prSet/>
      <dgm:spPr/>
      <dgm:t>
        <a:bodyPr/>
        <a:lstStyle/>
        <a:p>
          <a:pPr rtl="1"/>
          <a:endParaRPr lang="fa-IR"/>
        </a:p>
      </dgm:t>
    </dgm:pt>
    <dgm:pt modelId="{2925B511-1FEC-42A8-8AED-9E529AE3C109}">
      <dgm:prSet phldrT="[Text]"/>
      <dgm:spPr/>
      <dgm:t>
        <a:bodyPr/>
        <a:lstStyle/>
        <a:p>
          <a:pPr rtl="1"/>
          <a:r>
            <a:rPr lang="fa-IR" dirty="0" smtClean="0"/>
            <a:t>تعیین معیار یا سطح موزد قبول برای یادگیری هر یک از هدفها</a:t>
          </a:r>
          <a:endParaRPr lang="fa-IR" dirty="0"/>
        </a:p>
      </dgm:t>
    </dgm:pt>
    <dgm:pt modelId="{4D8096CE-09AE-4426-BA93-A626657457E1}" type="parTrans" cxnId="{5DA332C6-8F1A-46EA-B276-94931DB41D2F}">
      <dgm:prSet/>
      <dgm:spPr/>
      <dgm:t>
        <a:bodyPr/>
        <a:lstStyle/>
        <a:p>
          <a:pPr rtl="1"/>
          <a:endParaRPr lang="fa-IR"/>
        </a:p>
      </dgm:t>
    </dgm:pt>
    <dgm:pt modelId="{DA478B01-35B1-425C-BAFE-D59A02786A10}" type="sibTrans" cxnId="{5DA332C6-8F1A-46EA-B276-94931DB41D2F}">
      <dgm:prSet/>
      <dgm:spPr/>
      <dgm:t>
        <a:bodyPr/>
        <a:lstStyle/>
        <a:p>
          <a:pPr rtl="1"/>
          <a:endParaRPr lang="fa-IR"/>
        </a:p>
      </dgm:t>
    </dgm:pt>
    <dgm:pt modelId="{C9D0D689-A5FF-4897-9C15-4D4D3DF1CF1B}">
      <dgm:prSet phldrT="[Text]"/>
      <dgm:spPr/>
      <dgm:t>
        <a:bodyPr/>
        <a:lstStyle/>
        <a:p>
          <a:pPr rtl="1"/>
          <a:r>
            <a:rPr lang="fa-IR" dirty="0" smtClean="0"/>
            <a:t>4</a:t>
          </a:r>
          <a:endParaRPr lang="fa-IR" dirty="0"/>
        </a:p>
      </dgm:t>
    </dgm:pt>
    <dgm:pt modelId="{8063F2DA-F5E2-4CF7-BD63-2634442759CA}" type="parTrans" cxnId="{B9722CC9-AE96-447E-98E4-7A12A1CDBEF9}">
      <dgm:prSet/>
      <dgm:spPr/>
      <dgm:t>
        <a:bodyPr/>
        <a:lstStyle/>
        <a:p>
          <a:pPr rtl="1"/>
          <a:endParaRPr lang="fa-IR"/>
        </a:p>
      </dgm:t>
    </dgm:pt>
    <dgm:pt modelId="{4FE8B663-AEC2-456C-8717-1D05DB567150}" type="sibTrans" cxnId="{B9722CC9-AE96-447E-98E4-7A12A1CDBEF9}">
      <dgm:prSet/>
      <dgm:spPr/>
      <dgm:t>
        <a:bodyPr/>
        <a:lstStyle/>
        <a:p>
          <a:pPr rtl="1"/>
          <a:endParaRPr lang="fa-IR"/>
        </a:p>
      </dgm:t>
    </dgm:pt>
    <dgm:pt modelId="{FDA2330D-2E49-4B02-8543-CA9056A5158F}">
      <dgm:prSet phldrT="[Text]"/>
      <dgm:spPr/>
      <dgm:t>
        <a:bodyPr/>
        <a:lstStyle/>
        <a:p>
          <a:pPr rtl="1"/>
          <a:r>
            <a:rPr lang="fa-IR" dirty="0" smtClean="0"/>
            <a:t>مرتب کردن هدفها به ترتیب اولویت</a:t>
          </a:r>
          <a:endParaRPr lang="fa-IR" dirty="0"/>
        </a:p>
      </dgm:t>
    </dgm:pt>
    <dgm:pt modelId="{CC1C7F27-F82C-4308-A021-8F71AF2F278E}" type="parTrans" cxnId="{575B529F-E76E-4E74-BA5F-CE0BF65F7567}">
      <dgm:prSet/>
      <dgm:spPr/>
      <dgm:t>
        <a:bodyPr/>
        <a:lstStyle/>
        <a:p>
          <a:pPr rtl="1"/>
          <a:endParaRPr lang="fa-IR"/>
        </a:p>
      </dgm:t>
    </dgm:pt>
    <dgm:pt modelId="{D86AD9C2-20EE-41E5-BA81-E80A222C2B60}" type="sibTrans" cxnId="{575B529F-E76E-4E74-BA5F-CE0BF65F7567}">
      <dgm:prSet/>
      <dgm:spPr/>
      <dgm:t>
        <a:bodyPr/>
        <a:lstStyle/>
        <a:p>
          <a:pPr rtl="1"/>
          <a:endParaRPr lang="fa-IR"/>
        </a:p>
      </dgm:t>
    </dgm:pt>
    <dgm:pt modelId="{446B7D06-04D7-4B0C-A439-C4733EE0E759}">
      <dgm:prSet phldrT="[Text]"/>
      <dgm:spPr/>
      <dgm:t>
        <a:bodyPr/>
        <a:lstStyle/>
        <a:p>
          <a:pPr rtl="1"/>
          <a:r>
            <a:rPr lang="fa-IR" dirty="0" smtClean="0"/>
            <a:t>5</a:t>
          </a:r>
          <a:endParaRPr lang="fa-IR" dirty="0"/>
        </a:p>
      </dgm:t>
    </dgm:pt>
    <dgm:pt modelId="{A7A3B273-25D1-4EA1-8C9E-D95D1D44F342}" type="parTrans" cxnId="{79C8269E-7997-40C6-A947-45BF691F8017}">
      <dgm:prSet/>
      <dgm:spPr/>
      <dgm:t>
        <a:bodyPr/>
        <a:lstStyle/>
        <a:p>
          <a:pPr rtl="1"/>
          <a:endParaRPr lang="fa-IR"/>
        </a:p>
      </dgm:t>
    </dgm:pt>
    <dgm:pt modelId="{2ACC801B-1516-400F-A67D-CCD7B0D4D1E5}" type="sibTrans" cxnId="{79C8269E-7997-40C6-A947-45BF691F8017}">
      <dgm:prSet/>
      <dgm:spPr/>
      <dgm:t>
        <a:bodyPr/>
        <a:lstStyle/>
        <a:p>
          <a:pPr rtl="1"/>
          <a:endParaRPr lang="fa-IR"/>
        </a:p>
      </dgm:t>
    </dgm:pt>
    <dgm:pt modelId="{A39C7223-A3BD-4A99-9255-DC8035663085}">
      <dgm:prSet phldrT="[Text]"/>
      <dgm:spPr/>
      <dgm:t>
        <a:bodyPr/>
        <a:lstStyle/>
        <a:p>
          <a:pPr rtl="1"/>
          <a:r>
            <a:rPr lang="fa-IR" dirty="0" smtClean="0"/>
            <a:t>توجه به تواناییها و دانشهای ورودی فراگیران قبل ار شروع آموزش </a:t>
          </a:r>
          <a:endParaRPr lang="fa-IR" dirty="0"/>
        </a:p>
      </dgm:t>
    </dgm:pt>
    <dgm:pt modelId="{1AC2D45D-AE0A-42A8-A26E-786067F3D37F}" type="parTrans" cxnId="{F6640818-0497-4E25-974D-4269675897A4}">
      <dgm:prSet/>
      <dgm:spPr/>
      <dgm:t>
        <a:bodyPr/>
        <a:lstStyle/>
        <a:p>
          <a:pPr rtl="1"/>
          <a:endParaRPr lang="fa-IR"/>
        </a:p>
      </dgm:t>
    </dgm:pt>
    <dgm:pt modelId="{BBD63D72-9379-499F-99A9-3878E34AA69B}" type="sibTrans" cxnId="{F6640818-0497-4E25-974D-4269675897A4}">
      <dgm:prSet/>
      <dgm:spPr/>
      <dgm:t>
        <a:bodyPr/>
        <a:lstStyle/>
        <a:p>
          <a:pPr rtl="1"/>
          <a:endParaRPr lang="fa-IR"/>
        </a:p>
      </dgm:t>
    </dgm:pt>
    <dgm:pt modelId="{FC08453F-409B-4E58-A41F-9BA3AE92A364}">
      <dgm:prSet phldrT="[Text]"/>
      <dgm:spPr/>
      <dgm:t>
        <a:bodyPr/>
        <a:lstStyle/>
        <a:p>
          <a:pPr rtl="1"/>
          <a:r>
            <a:rPr lang="fa-IR" dirty="0" smtClean="0"/>
            <a:t>1</a:t>
          </a:r>
        </a:p>
      </dgm:t>
    </dgm:pt>
    <dgm:pt modelId="{0C50F642-B020-4968-B88A-EEE4828C4FC3}" type="parTrans" cxnId="{88EA219D-90A1-4D6A-8ECA-F14F3161C56F}">
      <dgm:prSet/>
      <dgm:spPr/>
    </dgm:pt>
    <dgm:pt modelId="{5ED2E2EE-CE0D-479A-A8B0-74857CC2FC28}" type="sibTrans" cxnId="{88EA219D-90A1-4D6A-8ECA-F14F3161C56F}">
      <dgm:prSet/>
      <dgm:spPr/>
    </dgm:pt>
    <dgm:pt modelId="{88679A6E-EEC7-4E7B-B3E6-FC4BCC221052}">
      <dgm:prSet phldrT="[Text]"/>
      <dgm:spPr/>
      <dgm:t>
        <a:bodyPr/>
        <a:lstStyle/>
        <a:p>
          <a:pPr rtl="1"/>
          <a:r>
            <a:rPr lang="fa-IR" dirty="0" smtClean="0"/>
            <a:t>2</a:t>
          </a:r>
        </a:p>
      </dgm:t>
    </dgm:pt>
    <dgm:pt modelId="{31CAC95D-4102-4066-8457-2B8E3D6B5199}" type="parTrans" cxnId="{14B88FEA-C879-4558-9F0C-6303DBA087EF}">
      <dgm:prSet/>
      <dgm:spPr/>
    </dgm:pt>
    <dgm:pt modelId="{DB620E1A-72F7-49A0-8151-4CC52CE220DF}" type="sibTrans" cxnId="{14B88FEA-C879-4558-9F0C-6303DBA087EF}">
      <dgm:prSet/>
      <dgm:spPr/>
    </dgm:pt>
    <dgm:pt modelId="{661182F7-F77B-49F7-BBDA-61C6392EB532}">
      <dgm:prSet/>
      <dgm:spPr/>
      <dgm:t>
        <a:bodyPr/>
        <a:lstStyle/>
        <a:p>
          <a:pPr rtl="1"/>
          <a:r>
            <a:rPr lang="fa-IR" dirty="0" smtClean="0"/>
            <a:t>تعیین دقیق رفتاری که فراگیر از نظرسطح و نوع عملکردپس از آزمون از خود نشان دهد </a:t>
          </a:r>
          <a:endParaRPr lang="fa-IR" dirty="0"/>
        </a:p>
      </dgm:t>
    </dgm:pt>
    <dgm:pt modelId="{FC6E3323-189F-4026-84C2-4A6393724EFB}" type="parTrans" cxnId="{2CE6F894-C2AC-4DE6-BFC2-46BEE3C21867}">
      <dgm:prSet/>
      <dgm:spPr/>
    </dgm:pt>
    <dgm:pt modelId="{FD0EAF3F-FF28-4D8C-8CB1-5B9FC7897249}" type="sibTrans" cxnId="{2CE6F894-C2AC-4DE6-BFC2-46BEE3C21867}">
      <dgm:prSet/>
      <dgm:spPr/>
    </dgm:pt>
    <dgm:pt modelId="{35863C22-5840-4C4C-A4C6-1AC9D8E5B549}">
      <dgm:prSet/>
      <dgm:spPr/>
      <dgm:t>
        <a:bodyPr/>
        <a:lstStyle/>
        <a:p>
          <a:pPr rtl="1"/>
          <a:r>
            <a:rPr lang="fa-IR" dirty="0" smtClean="0"/>
            <a:t>مشخص کردن دقیق محدودیتهایی که فراگیرحین یادگیری با آنها مواجه خواهد شد</a:t>
          </a:r>
          <a:endParaRPr lang="fa-IR" dirty="0"/>
        </a:p>
      </dgm:t>
    </dgm:pt>
    <dgm:pt modelId="{B4949BB1-A490-42BF-9DE4-DF195C70530D}" type="parTrans" cxnId="{155ED1D6-B586-441E-A8B2-E984C1F2651F}">
      <dgm:prSet/>
      <dgm:spPr/>
    </dgm:pt>
    <dgm:pt modelId="{727C4E00-CB8B-4613-A671-EDF1A6168ADA}" type="sibTrans" cxnId="{155ED1D6-B586-441E-A8B2-E984C1F2651F}">
      <dgm:prSet/>
      <dgm:spPr/>
    </dgm:pt>
    <dgm:pt modelId="{4CECFDA2-67CB-4475-BE57-848F6234A953}" type="pres">
      <dgm:prSet presAssocID="{15FC737A-549C-4070-9570-5B2914AF4797}" presName="linearFlow" presStyleCnt="0">
        <dgm:presLayoutVars>
          <dgm:dir/>
          <dgm:animLvl val="lvl"/>
          <dgm:resizeHandles val="exact"/>
        </dgm:presLayoutVars>
      </dgm:prSet>
      <dgm:spPr/>
      <dgm:t>
        <a:bodyPr/>
        <a:lstStyle/>
        <a:p>
          <a:pPr rtl="1"/>
          <a:endParaRPr lang="fa-IR"/>
        </a:p>
      </dgm:t>
    </dgm:pt>
    <dgm:pt modelId="{1B250423-93B6-48B8-8A52-7A3075A521D9}" type="pres">
      <dgm:prSet presAssocID="{FC08453F-409B-4E58-A41F-9BA3AE92A364}" presName="composite" presStyleCnt="0"/>
      <dgm:spPr/>
    </dgm:pt>
    <dgm:pt modelId="{6A34D204-1703-438A-95BA-920A34E8C0AD}" type="pres">
      <dgm:prSet presAssocID="{FC08453F-409B-4E58-A41F-9BA3AE92A364}" presName="parentText" presStyleLbl="alignNode1" presStyleIdx="0" presStyleCnt="5">
        <dgm:presLayoutVars>
          <dgm:chMax val="1"/>
          <dgm:bulletEnabled val="1"/>
        </dgm:presLayoutVars>
      </dgm:prSet>
      <dgm:spPr/>
      <dgm:t>
        <a:bodyPr/>
        <a:lstStyle/>
        <a:p>
          <a:pPr rtl="1"/>
          <a:endParaRPr lang="fa-IR"/>
        </a:p>
      </dgm:t>
    </dgm:pt>
    <dgm:pt modelId="{ABB5F20F-736E-4508-B0DF-5941FDDCEC20}" type="pres">
      <dgm:prSet presAssocID="{FC08453F-409B-4E58-A41F-9BA3AE92A364}" presName="descendantText" presStyleLbl="alignAcc1" presStyleIdx="0" presStyleCnt="5" custLinFactNeighborX="-179" custLinFactNeighborY="6261">
        <dgm:presLayoutVars>
          <dgm:bulletEnabled val="1"/>
        </dgm:presLayoutVars>
      </dgm:prSet>
      <dgm:spPr/>
      <dgm:t>
        <a:bodyPr/>
        <a:lstStyle/>
        <a:p>
          <a:pPr rtl="1"/>
          <a:endParaRPr lang="fa-IR"/>
        </a:p>
      </dgm:t>
    </dgm:pt>
    <dgm:pt modelId="{39981F4B-2D9E-4E12-BA36-4B5A5CBC70C5}" type="pres">
      <dgm:prSet presAssocID="{5ED2E2EE-CE0D-479A-A8B0-74857CC2FC28}" presName="sp" presStyleCnt="0"/>
      <dgm:spPr/>
    </dgm:pt>
    <dgm:pt modelId="{9A25CEF5-EA7B-4EB6-AB0B-11F9DEC2E870}" type="pres">
      <dgm:prSet presAssocID="{88679A6E-EEC7-4E7B-B3E6-FC4BCC221052}" presName="composite" presStyleCnt="0"/>
      <dgm:spPr/>
    </dgm:pt>
    <dgm:pt modelId="{07AF4E37-F3EB-4A9E-9CB9-6D586820C895}" type="pres">
      <dgm:prSet presAssocID="{88679A6E-EEC7-4E7B-B3E6-FC4BCC221052}" presName="parentText" presStyleLbl="alignNode1" presStyleIdx="1" presStyleCnt="5">
        <dgm:presLayoutVars>
          <dgm:chMax val="1"/>
          <dgm:bulletEnabled val="1"/>
        </dgm:presLayoutVars>
      </dgm:prSet>
      <dgm:spPr/>
      <dgm:t>
        <a:bodyPr/>
        <a:lstStyle/>
        <a:p>
          <a:pPr rtl="1"/>
          <a:endParaRPr lang="fa-IR"/>
        </a:p>
      </dgm:t>
    </dgm:pt>
    <dgm:pt modelId="{F7D4482F-A3F7-4689-B8B2-9F60D8D4D73E}" type="pres">
      <dgm:prSet presAssocID="{88679A6E-EEC7-4E7B-B3E6-FC4BCC221052}" presName="descendantText" presStyleLbl="alignAcc1" presStyleIdx="1" presStyleCnt="5">
        <dgm:presLayoutVars>
          <dgm:bulletEnabled val="1"/>
        </dgm:presLayoutVars>
      </dgm:prSet>
      <dgm:spPr/>
      <dgm:t>
        <a:bodyPr/>
        <a:lstStyle/>
        <a:p>
          <a:pPr rtl="1"/>
          <a:endParaRPr lang="fa-IR"/>
        </a:p>
      </dgm:t>
    </dgm:pt>
    <dgm:pt modelId="{ED26F0CC-2BE6-46ED-8CB7-6F396DCB99F9}" type="pres">
      <dgm:prSet presAssocID="{DB620E1A-72F7-49A0-8151-4CC52CE220DF}" presName="sp" presStyleCnt="0"/>
      <dgm:spPr/>
    </dgm:pt>
    <dgm:pt modelId="{916403B8-1842-4E3E-9E8D-ED8E25E63789}" type="pres">
      <dgm:prSet presAssocID="{D49C47E8-7CE7-45C6-AB3F-66C51E5E3EAB}" presName="composite" presStyleCnt="0"/>
      <dgm:spPr/>
    </dgm:pt>
    <dgm:pt modelId="{2FC46ECC-8C04-4851-8F1D-1629F6444B13}" type="pres">
      <dgm:prSet presAssocID="{D49C47E8-7CE7-45C6-AB3F-66C51E5E3EAB}" presName="parentText" presStyleLbl="alignNode1" presStyleIdx="2" presStyleCnt="5">
        <dgm:presLayoutVars>
          <dgm:chMax val="1"/>
          <dgm:bulletEnabled val="1"/>
        </dgm:presLayoutVars>
      </dgm:prSet>
      <dgm:spPr/>
      <dgm:t>
        <a:bodyPr/>
        <a:lstStyle/>
        <a:p>
          <a:pPr rtl="1"/>
          <a:endParaRPr lang="fa-IR"/>
        </a:p>
      </dgm:t>
    </dgm:pt>
    <dgm:pt modelId="{4216C35A-A231-42C5-A7E4-E59A2CB12F0E}" type="pres">
      <dgm:prSet presAssocID="{D49C47E8-7CE7-45C6-AB3F-66C51E5E3EAB}" presName="descendantText" presStyleLbl="alignAcc1" presStyleIdx="2" presStyleCnt="5">
        <dgm:presLayoutVars>
          <dgm:bulletEnabled val="1"/>
        </dgm:presLayoutVars>
      </dgm:prSet>
      <dgm:spPr/>
      <dgm:t>
        <a:bodyPr/>
        <a:lstStyle/>
        <a:p>
          <a:pPr rtl="1"/>
          <a:endParaRPr lang="fa-IR"/>
        </a:p>
      </dgm:t>
    </dgm:pt>
    <dgm:pt modelId="{C9B87BFB-9883-47B4-9D0B-8DD1E4B09781}" type="pres">
      <dgm:prSet presAssocID="{325188C9-E0DF-4642-9F94-E2490CFF4B06}" presName="sp" presStyleCnt="0"/>
      <dgm:spPr/>
    </dgm:pt>
    <dgm:pt modelId="{B8C977E3-2A0F-4FFA-A25A-31027C8171FA}" type="pres">
      <dgm:prSet presAssocID="{C9D0D689-A5FF-4897-9C15-4D4D3DF1CF1B}" presName="composite" presStyleCnt="0"/>
      <dgm:spPr/>
    </dgm:pt>
    <dgm:pt modelId="{9F7B0E68-55AB-413C-8F92-094B478F12CF}" type="pres">
      <dgm:prSet presAssocID="{C9D0D689-A5FF-4897-9C15-4D4D3DF1CF1B}" presName="parentText" presStyleLbl="alignNode1" presStyleIdx="3" presStyleCnt="5">
        <dgm:presLayoutVars>
          <dgm:chMax val="1"/>
          <dgm:bulletEnabled val="1"/>
        </dgm:presLayoutVars>
      </dgm:prSet>
      <dgm:spPr/>
      <dgm:t>
        <a:bodyPr/>
        <a:lstStyle/>
        <a:p>
          <a:pPr rtl="1"/>
          <a:endParaRPr lang="fa-IR"/>
        </a:p>
      </dgm:t>
    </dgm:pt>
    <dgm:pt modelId="{CC2DF5B9-132C-4CF1-A31F-CFDBC9A91B30}" type="pres">
      <dgm:prSet presAssocID="{C9D0D689-A5FF-4897-9C15-4D4D3DF1CF1B}" presName="descendantText" presStyleLbl="alignAcc1" presStyleIdx="3" presStyleCnt="5">
        <dgm:presLayoutVars>
          <dgm:bulletEnabled val="1"/>
        </dgm:presLayoutVars>
      </dgm:prSet>
      <dgm:spPr/>
      <dgm:t>
        <a:bodyPr/>
        <a:lstStyle/>
        <a:p>
          <a:pPr rtl="1"/>
          <a:endParaRPr lang="fa-IR"/>
        </a:p>
      </dgm:t>
    </dgm:pt>
    <dgm:pt modelId="{0B1F7A4F-6164-4777-B963-39CC9BF0B41C}" type="pres">
      <dgm:prSet presAssocID="{4FE8B663-AEC2-456C-8717-1D05DB567150}" presName="sp" presStyleCnt="0"/>
      <dgm:spPr/>
    </dgm:pt>
    <dgm:pt modelId="{78E67117-2B02-41CC-9D16-A21AE7797946}" type="pres">
      <dgm:prSet presAssocID="{446B7D06-04D7-4B0C-A439-C4733EE0E759}" presName="composite" presStyleCnt="0"/>
      <dgm:spPr/>
    </dgm:pt>
    <dgm:pt modelId="{018F9A90-D774-4A1F-BC20-A48396D09871}" type="pres">
      <dgm:prSet presAssocID="{446B7D06-04D7-4B0C-A439-C4733EE0E759}" presName="parentText" presStyleLbl="alignNode1" presStyleIdx="4" presStyleCnt="5">
        <dgm:presLayoutVars>
          <dgm:chMax val="1"/>
          <dgm:bulletEnabled val="1"/>
        </dgm:presLayoutVars>
      </dgm:prSet>
      <dgm:spPr/>
      <dgm:t>
        <a:bodyPr/>
        <a:lstStyle/>
        <a:p>
          <a:pPr rtl="1"/>
          <a:endParaRPr lang="fa-IR"/>
        </a:p>
      </dgm:t>
    </dgm:pt>
    <dgm:pt modelId="{9512BABE-9CA3-4589-BA1E-9DACE5921157}" type="pres">
      <dgm:prSet presAssocID="{446B7D06-04D7-4B0C-A439-C4733EE0E759}" presName="descendantText" presStyleLbl="alignAcc1" presStyleIdx="4" presStyleCnt="5">
        <dgm:presLayoutVars>
          <dgm:bulletEnabled val="1"/>
        </dgm:presLayoutVars>
      </dgm:prSet>
      <dgm:spPr/>
      <dgm:t>
        <a:bodyPr/>
        <a:lstStyle/>
        <a:p>
          <a:pPr rtl="1"/>
          <a:endParaRPr lang="fa-IR"/>
        </a:p>
      </dgm:t>
    </dgm:pt>
  </dgm:ptLst>
  <dgm:cxnLst>
    <dgm:cxn modelId="{A75DA0A7-ED03-42D5-8464-38B48155D74F}" type="presOf" srcId="{FDA2330D-2E49-4B02-8543-CA9056A5158F}" destId="{CC2DF5B9-132C-4CF1-A31F-CFDBC9A91B30}" srcOrd="0" destOrd="0" presId="urn:microsoft.com/office/officeart/2005/8/layout/chevron2"/>
    <dgm:cxn modelId="{79C8269E-7997-40C6-A947-45BF691F8017}" srcId="{15FC737A-549C-4070-9570-5B2914AF4797}" destId="{446B7D06-04D7-4B0C-A439-C4733EE0E759}" srcOrd="4" destOrd="0" parTransId="{A7A3B273-25D1-4EA1-8C9E-D95D1D44F342}" sibTransId="{2ACC801B-1516-400F-A67D-CCD7B0D4D1E5}"/>
    <dgm:cxn modelId="{14B88FEA-C879-4558-9F0C-6303DBA087EF}" srcId="{15FC737A-549C-4070-9570-5B2914AF4797}" destId="{88679A6E-EEC7-4E7B-B3E6-FC4BCC221052}" srcOrd="1" destOrd="0" parTransId="{31CAC95D-4102-4066-8457-2B8E3D6B5199}" sibTransId="{DB620E1A-72F7-49A0-8151-4CC52CE220DF}"/>
    <dgm:cxn modelId="{2CE6F894-C2AC-4DE6-BFC2-46BEE3C21867}" srcId="{FC08453F-409B-4E58-A41F-9BA3AE92A364}" destId="{661182F7-F77B-49F7-BBDA-61C6392EB532}" srcOrd="0" destOrd="0" parTransId="{FC6E3323-189F-4026-84C2-4A6393724EFB}" sibTransId="{FD0EAF3F-FF28-4D8C-8CB1-5B9FC7897249}"/>
    <dgm:cxn modelId="{A863EB00-3D03-48E1-9FF4-4F03C7FF3B39}" type="presOf" srcId="{88679A6E-EEC7-4E7B-B3E6-FC4BCC221052}" destId="{07AF4E37-F3EB-4A9E-9CB9-6D586820C895}" srcOrd="0" destOrd="0" presId="urn:microsoft.com/office/officeart/2005/8/layout/chevron2"/>
    <dgm:cxn modelId="{0ADA7130-3C28-4762-A0BD-D871A2E52754}" type="presOf" srcId="{A39C7223-A3BD-4A99-9255-DC8035663085}" destId="{9512BABE-9CA3-4589-BA1E-9DACE5921157}" srcOrd="0" destOrd="0" presId="urn:microsoft.com/office/officeart/2005/8/layout/chevron2"/>
    <dgm:cxn modelId="{DE4B49F8-ADEA-44B3-918F-F51C8C98FDAD}" type="presOf" srcId="{661182F7-F77B-49F7-BBDA-61C6392EB532}" destId="{ABB5F20F-736E-4508-B0DF-5941FDDCEC20}" srcOrd="0" destOrd="0" presId="urn:microsoft.com/office/officeart/2005/8/layout/chevron2"/>
    <dgm:cxn modelId="{F6640818-0497-4E25-974D-4269675897A4}" srcId="{446B7D06-04D7-4B0C-A439-C4733EE0E759}" destId="{A39C7223-A3BD-4A99-9255-DC8035663085}" srcOrd="0" destOrd="0" parTransId="{1AC2D45D-AE0A-42A8-A26E-786067F3D37F}" sibTransId="{BBD63D72-9379-499F-99A9-3878E34AA69B}"/>
    <dgm:cxn modelId="{C305E418-058E-445D-AB49-519F4C31FD6A}" type="presOf" srcId="{D49C47E8-7CE7-45C6-AB3F-66C51E5E3EAB}" destId="{2FC46ECC-8C04-4851-8F1D-1629F6444B13}" srcOrd="0" destOrd="0" presId="urn:microsoft.com/office/officeart/2005/8/layout/chevron2"/>
    <dgm:cxn modelId="{155ED1D6-B586-441E-A8B2-E984C1F2651F}" srcId="{88679A6E-EEC7-4E7B-B3E6-FC4BCC221052}" destId="{35863C22-5840-4C4C-A4C6-1AC9D8E5B549}" srcOrd="0" destOrd="0" parTransId="{B4949BB1-A490-42BF-9DE4-DF195C70530D}" sibTransId="{727C4E00-CB8B-4613-A671-EDF1A6168ADA}"/>
    <dgm:cxn modelId="{88EA219D-90A1-4D6A-8ECA-F14F3161C56F}" srcId="{15FC737A-549C-4070-9570-5B2914AF4797}" destId="{FC08453F-409B-4E58-A41F-9BA3AE92A364}" srcOrd="0" destOrd="0" parTransId="{0C50F642-B020-4968-B88A-EEE4828C4FC3}" sibTransId="{5ED2E2EE-CE0D-479A-A8B0-74857CC2FC28}"/>
    <dgm:cxn modelId="{FEC529FA-E973-4BD5-A2D9-982E6ED41584}" type="presOf" srcId="{2925B511-1FEC-42A8-8AED-9E529AE3C109}" destId="{4216C35A-A231-42C5-A7E4-E59A2CB12F0E}" srcOrd="0" destOrd="0" presId="urn:microsoft.com/office/officeart/2005/8/layout/chevron2"/>
    <dgm:cxn modelId="{03FD971B-CE34-49AC-86DA-1B33762528DB}" type="presOf" srcId="{C9D0D689-A5FF-4897-9C15-4D4D3DF1CF1B}" destId="{9F7B0E68-55AB-413C-8F92-094B478F12CF}" srcOrd="0" destOrd="0" presId="urn:microsoft.com/office/officeart/2005/8/layout/chevron2"/>
    <dgm:cxn modelId="{575B529F-E76E-4E74-BA5F-CE0BF65F7567}" srcId="{C9D0D689-A5FF-4897-9C15-4D4D3DF1CF1B}" destId="{FDA2330D-2E49-4B02-8543-CA9056A5158F}" srcOrd="0" destOrd="0" parTransId="{CC1C7F27-F82C-4308-A021-8F71AF2F278E}" sibTransId="{D86AD9C2-20EE-41E5-BA81-E80A222C2B60}"/>
    <dgm:cxn modelId="{75FB2297-C664-42A8-B8AA-B2A259ED0036}" srcId="{15FC737A-549C-4070-9570-5B2914AF4797}" destId="{D49C47E8-7CE7-45C6-AB3F-66C51E5E3EAB}" srcOrd="2" destOrd="0" parTransId="{2DD1A0E2-4C76-4D3F-8E04-A9DFE200BEBD}" sibTransId="{325188C9-E0DF-4642-9F94-E2490CFF4B06}"/>
    <dgm:cxn modelId="{50753B24-1311-4C0F-996C-8B76D81CA50C}" type="presOf" srcId="{15FC737A-549C-4070-9570-5B2914AF4797}" destId="{4CECFDA2-67CB-4475-BE57-848F6234A953}" srcOrd="0" destOrd="0" presId="urn:microsoft.com/office/officeart/2005/8/layout/chevron2"/>
    <dgm:cxn modelId="{5DA332C6-8F1A-46EA-B276-94931DB41D2F}" srcId="{D49C47E8-7CE7-45C6-AB3F-66C51E5E3EAB}" destId="{2925B511-1FEC-42A8-8AED-9E529AE3C109}" srcOrd="0" destOrd="0" parTransId="{4D8096CE-09AE-4426-BA93-A626657457E1}" sibTransId="{DA478B01-35B1-425C-BAFE-D59A02786A10}"/>
    <dgm:cxn modelId="{B9722CC9-AE96-447E-98E4-7A12A1CDBEF9}" srcId="{15FC737A-549C-4070-9570-5B2914AF4797}" destId="{C9D0D689-A5FF-4897-9C15-4D4D3DF1CF1B}" srcOrd="3" destOrd="0" parTransId="{8063F2DA-F5E2-4CF7-BD63-2634442759CA}" sibTransId="{4FE8B663-AEC2-456C-8717-1D05DB567150}"/>
    <dgm:cxn modelId="{2BDB1EE8-FEDD-402A-9038-B1B998BF2E2A}" type="presOf" srcId="{446B7D06-04D7-4B0C-A439-C4733EE0E759}" destId="{018F9A90-D774-4A1F-BC20-A48396D09871}" srcOrd="0" destOrd="0" presId="urn:microsoft.com/office/officeart/2005/8/layout/chevron2"/>
    <dgm:cxn modelId="{DC86942F-59EE-4B28-8124-D3340FB9E07A}" type="presOf" srcId="{35863C22-5840-4C4C-A4C6-1AC9D8E5B549}" destId="{F7D4482F-A3F7-4689-B8B2-9F60D8D4D73E}" srcOrd="0" destOrd="0" presId="urn:microsoft.com/office/officeart/2005/8/layout/chevron2"/>
    <dgm:cxn modelId="{8FB0AE63-1723-4EE8-BB97-4B48DC52E791}" type="presOf" srcId="{FC08453F-409B-4E58-A41F-9BA3AE92A364}" destId="{6A34D204-1703-438A-95BA-920A34E8C0AD}" srcOrd="0" destOrd="0" presId="urn:microsoft.com/office/officeart/2005/8/layout/chevron2"/>
    <dgm:cxn modelId="{155F1F7A-C7D9-45B8-A026-1069A21FEE42}" type="presParOf" srcId="{4CECFDA2-67CB-4475-BE57-848F6234A953}" destId="{1B250423-93B6-48B8-8A52-7A3075A521D9}" srcOrd="0" destOrd="0" presId="urn:microsoft.com/office/officeart/2005/8/layout/chevron2"/>
    <dgm:cxn modelId="{6AC52D45-BFF4-423C-BDDE-59F3012BFCD3}" type="presParOf" srcId="{1B250423-93B6-48B8-8A52-7A3075A521D9}" destId="{6A34D204-1703-438A-95BA-920A34E8C0AD}" srcOrd="0" destOrd="0" presId="urn:microsoft.com/office/officeart/2005/8/layout/chevron2"/>
    <dgm:cxn modelId="{07386326-1716-4D83-B671-E69A38F3A7AC}" type="presParOf" srcId="{1B250423-93B6-48B8-8A52-7A3075A521D9}" destId="{ABB5F20F-736E-4508-B0DF-5941FDDCEC20}" srcOrd="1" destOrd="0" presId="urn:microsoft.com/office/officeart/2005/8/layout/chevron2"/>
    <dgm:cxn modelId="{02229DC5-D213-46D7-853F-DA0133E2306C}" type="presParOf" srcId="{4CECFDA2-67CB-4475-BE57-848F6234A953}" destId="{39981F4B-2D9E-4E12-BA36-4B5A5CBC70C5}" srcOrd="1" destOrd="0" presId="urn:microsoft.com/office/officeart/2005/8/layout/chevron2"/>
    <dgm:cxn modelId="{85F2EC69-3D06-4F2B-9189-C84BEE433538}" type="presParOf" srcId="{4CECFDA2-67CB-4475-BE57-848F6234A953}" destId="{9A25CEF5-EA7B-4EB6-AB0B-11F9DEC2E870}" srcOrd="2" destOrd="0" presId="urn:microsoft.com/office/officeart/2005/8/layout/chevron2"/>
    <dgm:cxn modelId="{5DAEB537-DA29-49BB-B2C5-0C137A9F3A3B}" type="presParOf" srcId="{9A25CEF5-EA7B-4EB6-AB0B-11F9DEC2E870}" destId="{07AF4E37-F3EB-4A9E-9CB9-6D586820C895}" srcOrd="0" destOrd="0" presId="urn:microsoft.com/office/officeart/2005/8/layout/chevron2"/>
    <dgm:cxn modelId="{FCEEC843-E74C-422A-A68E-6B4AA515732D}" type="presParOf" srcId="{9A25CEF5-EA7B-4EB6-AB0B-11F9DEC2E870}" destId="{F7D4482F-A3F7-4689-B8B2-9F60D8D4D73E}" srcOrd="1" destOrd="0" presId="urn:microsoft.com/office/officeart/2005/8/layout/chevron2"/>
    <dgm:cxn modelId="{358BFCE5-ECF7-4B7F-AEF8-12A27390F811}" type="presParOf" srcId="{4CECFDA2-67CB-4475-BE57-848F6234A953}" destId="{ED26F0CC-2BE6-46ED-8CB7-6F396DCB99F9}" srcOrd="3" destOrd="0" presId="urn:microsoft.com/office/officeart/2005/8/layout/chevron2"/>
    <dgm:cxn modelId="{FFE04231-237F-4EE0-AB8C-1BF7829F3609}" type="presParOf" srcId="{4CECFDA2-67CB-4475-BE57-848F6234A953}" destId="{916403B8-1842-4E3E-9E8D-ED8E25E63789}" srcOrd="4" destOrd="0" presId="urn:microsoft.com/office/officeart/2005/8/layout/chevron2"/>
    <dgm:cxn modelId="{22CF3608-191C-4915-B35E-ABF018D2111E}" type="presParOf" srcId="{916403B8-1842-4E3E-9E8D-ED8E25E63789}" destId="{2FC46ECC-8C04-4851-8F1D-1629F6444B13}" srcOrd="0" destOrd="0" presId="urn:microsoft.com/office/officeart/2005/8/layout/chevron2"/>
    <dgm:cxn modelId="{C6C2B3B4-E22A-4C81-86F8-1F9BCB7E098E}" type="presParOf" srcId="{916403B8-1842-4E3E-9E8D-ED8E25E63789}" destId="{4216C35A-A231-42C5-A7E4-E59A2CB12F0E}" srcOrd="1" destOrd="0" presId="urn:microsoft.com/office/officeart/2005/8/layout/chevron2"/>
    <dgm:cxn modelId="{043D818B-4A77-4516-9B72-E802D0B376C6}" type="presParOf" srcId="{4CECFDA2-67CB-4475-BE57-848F6234A953}" destId="{C9B87BFB-9883-47B4-9D0B-8DD1E4B09781}" srcOrd="5" destOrd="0" presId="urn:microsoft.com/office/officeart/2005/8/layout/chevron2"/>
    <dgm:cxn modelId="{CA6DE2F7-4000-4595-A882-976D55A5470F}" type="presParOf" srcId="{4CECFDA2-67CB-4475-BE57-848F6234A953}" destId="{B8C977E3-2A0F-4FFA-A25A-31027C8171FA}" srcOrd="6" destOrd="0" presId="urn:microsoft.com/office/officeart/2005/8/layout/chevron2"/>
    <dgm:cxn modelId="{0DB60203-68C7-4BFB-BE84-B48BBC1F406B}" type="presParOf" srcId="{B8C977E3-2A0F-4FFA-A25A-31027C8171FA}" destId="{9F7B0E68-55AB-413C-8F92-094B478F12CF}" srcOrd="0" destOrd="0" presId="urn:microsoft.com/office/officeart/2005/8/layout/chevron2"/>
    <dgm:cxn modelId="{34D0CC75-44CE-4110-A5A9-20D4E08E2263}" type="presParOf" srcId="{B8C977E3-2A0F-4FFA-A25A-31027C8171FA}" destId="{CC2DF5B9-132C-4CF1-A31F-CFDBC9A91B30}" srcOrd="1" destOrd="0" presId="urn:microsoft.com/office/officeart/2005/8/layout/chevron2"/>
    <dgm:cxn modelId="{EF1463BF-F44E-44F9-99A1-F7054191F1D0}" type="presParOf" srcId="{4CECFDA2-67CB-4475-BE57-848F6234A953}" destId="{0B1F7A4F-6164-4777-B963-39CC9BF0B41C}" srcOrd="7" destOrd="0" presId="urn:microsoft.com/office/officeart/2005/8/layout/chevron2"/>
    <dgm:cxn modelId="{B79EEA8A-6983-406D-BE52-AAACF556EDF4}" type="presParOf" srcId="{4CECFDA2-67CB-4475-BE57-848F6234A953}" destId="{78E67117-2B02-41CC-9D16-A21AE7797946}" srcOrd="8" destOrd="0" presId="urn:microsoft.com/office/officeart/2005/8/layout/chevron2"/>
    <dgm:cxn modelId="{F50F504D-C8C6-4EA6-8E94-221F5F8D6547}" type="presParOf" srcId="{78E67117-2B02-41CC-9D16-A21AE7797946}" destId="{018F9A90-D774-4A1F-BC20-A48396D09871}" srcOrd="0" destOrd="0" presId="urn:microsoft.com/office/officeart/2005/8/layout/chevron2"/>
    <dgm:cxn modelId="{3CBF734F-6B8D-4B82-807F-383A2CC17524}" type="presParOf" srcId="{78E67117-2B02-41CC-9D16-A21AE7797946}" destId="{9512BABE-9CA3-4589-BA1E-9DACE5921157}"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731318-4C0D-4E30-9E24-A24D63305790}">
      <dsp:nvSpPr>
        <dsp:cNvPr id="0" name=""/>
        <dsp:cNvSpPr/>
      </dsp:nvSpPr>
      <dsp:spPr>
        <a:xfrm>
          <a:off x="2702210" y="2209"/>
          <a:ext cx="2825179"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smtClean="0">
              <a:solidFill>
                <a:srgbClr val="FFFF00"/>
              </a:solidFill>
              <a:effectLst>
                <a:outerShdw blurRad="38100" dist="38100" dir="2700000" algn="tl">
                  <a:srgbClr val="000000">
                    <a:alpha val="43137"/>
                  </a:srgbClr>
                </a:outerShdw>
              </a:effectLst>
              <a:cs typeface="B Nazanin" pitchFamily="2" charset="-78"/>
            </a:rPr>
            <a:t>تعیین هدفهای آموزشی</a:t>
          </a:r>
          <a:endParaRPr lang="en-US" sz="1800" b="1" kern="1200" dirty="0">
            <a:solidFill>
              <a:srgbClr val="FFFF00"/>
            </a:solidFill>
            <a:effectLst>
              <a:outerShdw blurRad="38100" dist="38100" dir="2700000" algn="tl">
                <a:srgbClr val="000000">
                  <a:alpha val="43137"/>
                </a:srgbClr>
              </a:outerShdw>
            </a:effectLst>
            <a:cs typeface="B Nazanin" pitchFamily="2" charset="-78"/>
          </a:endParaRPr>
        </a:p>
      </dsp:txBody>
      <dsp:txXfrm>
        <a:off x="2702210" y="2209"/>
        <a:ext cx="2825179" cy="822098"/>
      </dsp:txXfrm>
    </dsp:sp>
    <dsp:sp modelId="{8372F4B1-FDF7-433E-8E37-102CFF2B7789}">
      <dsp:nvSpPr>
        <dsp:cNvPr id="0" name=""/>
        <dsp:cNvSpPr/>
      </dsp:nvSpPr>
      <dsp:spPr>
        <a:xfrm rot="5400000">
          <a:off x="3960656" y="844861"/>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960656" y="844861"/>
        <a:ext cx="308287" cy="369944"/>
      </dsp:txXfrm>
    </dsp:sp>
    <dsp:sp modelId="{286DA8D5-AFE7-4B15-827A-1813BD33312C}">
      <dsp:nvSpPr>
        <dsp:cNvPr id="0" name=""/>
        <dsp:cNvSpPr/>
      </dsp:nvSpPr>
      <dsp:spPr>
        <a:xfrm>
          <a:off x="2702210" y="1235358"/>
          <a:ext cx="2825179"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smtClean="0">
              <a:solidFill>
                <a:srgbClr val="FFFF00"/>
              </a:solidFill>
              <a:effectLst>
                <a:outerShdw blurRad="38100" dist="38100" dir="2700000" algn="tl">
                  <a:srgbClr val="000000">
                    <a:alpha val="43137"/>
                  </a:srgbClr>
                </a:outerShdw>
              </a:effectLst>
              <a:cs typeface="B Nazanin" pitchFamily="2" charset="-78"/>
            </a:rPr>
            <a:t>طراحی آموزشی</a:t>
          </a:r>
          <a:endParaRPr lang="en-US" sz="1800" b="1" kern="1200" dirty="0">
            <a:solidFill>
              <a:srgbClr val="FFFF00"/>
            </a:solidFill>
            <a:effectLst>
              <a:outerShdw blurRad="38100" dist="38100" dir="2700000" algn="tl">
                <a:srgbClr val="000000">
                  <a:alpha val="43137"/>
                </a:srgbClr>
              </a:outerShdw>
            </a:effectLst>
            <a:cs typeface="B Nazanin" pitchFamily="2" charset="-78"/>
          </a:endParaRPr>
        </a:p>
      </dsp:txBody>
      <dsp:txXfrm>
        <a:off x="2702210" y="1235358"/>
        <a:ext cx="2825179" cy="822098"/>
      </dsp:txXfrm>
    </dsp:sp>
    <dsp:sp modelId="{FCCEE79D-48F7-4B2B-A604-533FA1406CB9}">
      <dsp:nvSpPr>
        <dsp:cNvPr id="0" name=""/>
        <dsp:cNvSpPr/>
      </dsp:nvSpPr>
      <dsp:spPr>
        <a:xfrm rot="5400000">
          <a:off x="3960656" y="2078009"/>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960656" y="2078009"/>
        <a:ext cx="308287" cy="369944"/>
      </dsp:txXfrm>
    </dsp:sp>
    <dsp:sp modelId="{9620487A-E9DE-4CB5-A6CC-91D3A89A240C}">
      <dsp:nvSpPr>
        <dsp:cNvPr id="0" name=""/>
        <dsp:cNvSpPr/>
      </dsp:nvSpPr>
      <dsp:spPr>
        <a:xfrm>
          <a:off x="2702210" y="2468506"/>
          <a:ext cx="2825179"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smtClean="0">
              <a:solidFill>
                <a:srgbClr val="FFFF00"/>
              </a:solidFill>
              <a:effectLst>
                <a:outerShdw blurRad="38100" dist="38100" dir="2700000" algn="tl">
                  <a:srgbClr val="000000">
                    <a:alpha val="43137"/>
                  </a:srgbClr>
                </a:outerShdw>
              </a:effectLst>
              <a:cs typeface="B Nazanin" pitchFamily="2" charset="-78"/>
            </a:rPr>
            <a:t>انتخاب رسانه آموزشی</a:t>
          </a:r>
          <a:endParaRPr lang="en-US" sz="1800" b="1" kern="1200" dirty="0">
            <a:solidFill>
              <a:srgbClr val="FFFF00"/>
            </a:solidFill>
            <a:effectLst>
              <a:outerShdw blurRad="38100" dist="38100" dir="2700000" algn="tl">
                <a:srgbClr val="000000">
                  <a:alpha val="43137"/>
                </a:srgbClr>
              </a:outerShdw>
            </a:effectLst>
            <a:cs typeface="B Nazanin" pitchFamily="2" charset="-78"/>
          </a:endParaRPr>
        </a:p>
      </dsp:txBody>
      <dsp:txXfrm>
        <a:off x="2702210" y="2468506"/>
        <a:ext cx="2825179" cy="822098"/>
      </dsp:txXfrm>
    </dsp:sp>
    <dsp:sp modelId="{577EB2FB-1988-4BF7-91B3-8E81376B9737}">
      <dsp:nvSpPr>
        <dsp:cNvPr id="0" name=""/>
        <dsp:cNvSpPr/>
      </dsp:nvSpPr>
      <dsp:spPr>
        <a:xfrm rot="5400000">
          <a:off x="3960656" y="3311157"/>
          <a:ext cx="308287" cy="36994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dirty="0"/>
        </a:p>
      </dsp:txBody>
      <dsp:txXfrm rot="5400000">
        <a:off x="3960656" y="3311157"/>
        <a:ext cx="308287" cy="369944"/>
      </dsp:txXfrm>
    </dsp:sp>
    <dsp:sp modelId="{3A9D805F-3240-42B5-AA90-DE53FB4E4886}">
      <dsp:nvSpPr>
        <dsp:cNvPr id="0" name=""/>
        <dsp:cNvSpPr/>
      </dsp:nvSpPr>
      <dsp:spPr>
        <a:xfrm>
          <a:off x="2666998" y="3701654"/>
          <a:ext cx="2895603" cy="82209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smtClean="0">
              <a:solidFill>
                <a:srgbClr val="FFFF00"/>
              </a:solidFill>
              <a:effectLst>
                <a:outerShdw blurRad="38100" dist="38100" dir="2700000" algn="tl">
                  <a:srgbClr val="000000">
                    <a:alpha val="43137"/>
                  </a:srgbClr>
                </a:outerShdw>
              </a:effectLst>
              <a:cs typeface="B Nazanin" pitchFamily="2" charset="-78"/>
            </a:rPr>
            <a:t>تعیین راهبردهای یادگیری</a:t>
          </a:r>
          <a:endParaRPr lang="en-US" sz="1800" b="1" kern="1200" dirty="0">
            <a:solidFill>
              <a:srgbClr val="FFFF00"/>
            </a:solidFill>
            <a:effectLst>
              <a:outerShdw blurRad="38100" dist="38100" dir="2700000" algn="tl">
                <a:srgbClr val="000000">
                  <a:alpha val="43137"/>
                </a:srgbClr>
              </a:outerShdw>
            </a:effectLst>
            <a:cs typeface="B Nazanin" pitchFamily="2" charset="-78"/>
          </a:endParaRPr>
        </a:p>
      </dsp:txBody>
      <dsp:txXfrm>
        <a:off x="2666998" y="3701654"/>
        <a:ext cx="2895603" cy="82209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A8B2BA-3582-4999-BAA2-1E341ED280C4}">
      <dsp:nvSpPr>
        <dsp:cNvPr id="0" name=""/>
        <dsp:cNvSpPr/>
      </dsp:nvSpPr>
      <dsp:spPr>
        <a:xfrm>
          <a:off x="-279796" y="0"/>
          <a:ext cx="4603768" cy="460376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2BE698-6BE9-495E-9020-2433206F4AE8}">
      <dsp:nvSpPr>
        <dsp:cNvPr id="0" name=""/>
        <dsp:cNvSpPr/>
      </dsp:nvSpPr>
      <dsp:spPr>
        <a:xfrm>
          <a:off x="65489" y="461694"/>
          <a:ext cx="6905645" cy="98164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dirty="0" smtClean="0"/>
            <a:t>یادگیری حاصل فعل و انفعالات وپردازشی است که روی اطلاعات واردشده به ذهن افرادانجام می شود</a:t>
          </a:r>
          <a:endParaRPr lang="fa-IR" sz="2100" kern="1200" dirty="0"/>
        </a:p>
      </dsp:txBody>
      <dsp:txXfrm>
        <a:off x="65489" y="461694"/>
        <a:ext cx="6905645" cy="981642"/>
      </dsp:txXfrm>
    </dsp:sp>
    <dsp:sp modelId="{6BF660DC-B9CD-4F80-9D7A-F475160E4E13}">
      <dsp:nvSpPr>
        <dsp:cNvPr id="0" name=""/>
        <dsp:cNvSpPr/>
      </dsp:nvSpPr>
      <dsp:spPr>
        <a:xfrm>
          <a:off x="108625" y="1512236"/>
          <a:ext cx="6819372" cy="89864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dirty="0" smtClean="0"/>
            <a:t>درنحوه پردازش اطلاعات وچگونگی تغییروتبدیل درانواع اطلاعات ورودی به ذهن تفاوت وجود دارد</a:t>
          </a:r>
          <a:endParaRPr lang="fa-IR" sz="2100" kern="1200" dirty="0"/>
        </a:p>
      </dsp:txBody>
      <dsp:txXfrm>
        <a:off x="108625" y="1512236"/>
        <a:ext cx="6819372" cy="898643"/>
      </dsp:txXfrm>
    </dsp:sp>
    <dsp:sp modelId="{D12CD44D-F036-4BFD-9186-07F72DB44C9E}">
      <dsp:nvSpPr>
        <dsp:cNvPr id="0" name=""/>
        <dsp:cNvSpPr/>
      </dsp:nvSpPr>
      <dsp:spPr>
        <a:xfrm>
          <a:off x="108625" y="2520955"/>
          <a:ext cx="6819372" cy="799153"/>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i="1" kern="1200" dirty="0" smtClean="0"/>
            <a:t>هریک از قابلیتها از نظر نمایش یاظهور خارجی باهم تفاوت دارد</a:t>
          </a:r>
          <a:endParaRPr lang="fa-IR" sz="2000" b="1" i="1" kern="1200" dirty="0"/>
        </a:p>
      </dsp:txBody>
      <dsp:txXfrm>
        <a:off x="108625" y="2520955"/>
        <a:ext cx="6819372" cy="799153"/>
      </dsp:txXfrm>
    </dsp:sp>
    <dsp:sp modelId="{69C79F1E-FD2C-4A4C-90BA-2144844F78B7}">
      <dsp:nvSpPr>
        <dsp:cNvPr id="0" name=""/>
        <dsp:cNvSpPr/>
      </dsp:nvSpPr>
      <dsp:spPr>
        <a:xfrm>
          <a:off x="108625" y="3347831"/>
          <a:ext cx="6819372" cy="725342"/>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rtl="1">
            <a:lnSpc>
              <a:spcPct val="90000"/>
            </a:lnSpc>
            <a:spcBef>
              <a:spcPct val="0"/>
            </a:spcBef>
            <a:spcAft>
              <a:spcPct val="35000"/>
            </a:spcAft>
          </a:pPr>
          <a:r>
            <a:rPr lang="fa-IR" sz="1900" kern="1200" dirty="0" smtClean="0"/>
            <a:t>  </a:t>
          </a:r>
          <a:r>
            <a:rPr lang="fa-IR" sz="1900" b="1" i="1" kern="1200" dirty="0" smtClean="0"/>
            <a:t>یادگیری هریک از قابلیتهامستلزم شرایط داخلی وشرایط خارجی است</a:t>
          </a:r>
          <a:endParaRPr lang="fa-IR" sz="1900" b="1" i="1" kern="1200" dirty="0"/>
        </a:p>
      </dsp:txBody>
      <dsp:txXfrm>
        <a:off x="108625" y="3347831"/>
        <a:ext cx="6819372" cy="72534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8008DE-AD52-4CBB-B1EA-831C15403CAE}">
      <dsp:nvSpPr>
        <dsp:cNvPr id="0" name=""/>
        <dsp:cNvSpPr/>
      </dsp:nvSpPr>
      <dsp:spPr>
        <a:xfrm>
          <a:off x="2530404" y="1360579"/>
          <a:ext cx="3153936" cy="315393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58420" tIns="58420" rIns="58420" bIns="58420" numCol="1" spcCol="1270" anchor="ctr" anchorCtr="0">
          <a:noAutofit/>
        </a:bodyPr>
        <a:lstStyle/>
        <a:p>
          <a:pPr lvl="0" algn="ctr" defTabSz="2044700" rtl="1">
            <a:lnSpc>
              <a:spcPct val="90000"/>
            </a:lnSpc>
            <a:spcBef>
              <a:spcPct val="0"/>
            </a:spcBef>
            <a:spcAft>
              <a:spcPct val="35000"/>
            </a:spcAft>
          </a:pPr>
          <a:r>
            <a:rPr lang="fa-IR" sz="4600" kern="1200" dirty="0" smtClean="0"/>
            <a:t>قابلیتهای ارایه شده توسط گانیه</a:t>
          </a:r>
        </a:p>
      </dsp:txBody>
      <dsp:txXfrm>
        <a:off x="2530404" y="1360579"/>
        <a:ext cx="3153936" cy="3153936"/>
      </dsp:txXfrm>
    </dsp:sp>
    <dsp:sp modelId="{B3816E47-E052-4B98-85C0-28DE30FFC9E1}">
      <dsp:nvSpPr>
        <dsp:cNvPr id="0" name=""/>
        <dsp:cNvSpPr/>
      </dsp:nvSpPr>
      <dsp:spPr>
        <a:xfrm>
          <a:off x="2895700" y="97306"/>
          <a:ext cx="2423343" cy="15769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مهارتهای ذهنی </a:t>
          </a:r>
          <a:endParaRPr lang="fa-IR" sz="2900" kern="1200" dirty="0"/>
        </a:p>
      </dsp:txBody>
      <dsp:txXfrm>
        <a:off x="2895700" y="97306"/>
        <a:ext cx="2423343" cy="1576968"/>
      </dsp:txXfrm>
    </dsp:sp>
    <dsp:sp modelId="{F44453BD-9FED-4EA7-9454-DA65D8218B4B}">
      <dsp:nvSpPr>
        <dsp:cNvPr id="0" name=""/>
        <dsp:cNvSpPr/>
      </dsp:nvSpPr>
      <dsp:spPr>
        <a:xfrm>
          <a:off x="5067419" y="1515035"/>
          <a:ext cx="1982580" cy="15769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راهبردهای شناختی </a:t>
          </a:r>
        </a:p>
      </dsp:txBody>
      <dsp:txXfrm>
        <a:off x="5067419" y="1515035"/>
        <a:ext cx="1982580" cy="1576968"/>
      </dsp:txXfrm>
    </dsp:sp>
    <dsp:sp modelId="{FE16FF73-2648-4FCF-91AD-7CCF94836188}">
      <dsp:nvSpPr>
        <dsp:cNvPr id="0" name=""/>
        <dsp:cNvSpPr/>
      </dsp:nvSpPr>
      <dsp:spPr>
        <a:xfrm>
          <a:off x="4254257" y="3808970"/>
          <a:ext cx="2118215" cy="15769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مهارتهای یدی </a:t>
          </a:r>
          <a:endParaRPr lang="fa-IR" sz="2900" kern="1200" dirty="0"/>
        </a:p>
      </dsp:txBody>
      <dsp:txXfrm>
        <a:off x="4254257" y="3808970"/>
        <a:ext cx="2118215" cy="1576968"/>
      </dsp:txXfrm>
    </dsp:sp>
    <dsp:sp modelId="{2E4C09B8-4230-4B3B-A4EA-B1A6EE17362B}">
      <dsp:nvSpPr>
        <dsp:cNvPr id="0" name=""/>
        <dsp:cNvSpPr/>
      </dsp:nvSpPr>
      <dsp:spPr>
        <a:xfrm>
          <a:off x="1785438" y="3808970"/>
          <a:ext cx="2231883" cy="15769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گرایشها</a:t>
          </a:r>
          <a:endParaRPr lang="fa-IR" sz="2900" kern="1200" dirty="0"/>
        </a:p>
      </dsp:txBody>
      <dsp:txXfrm>
        <a:off x="1785438" y="3808970"/>
        <a:ext cx="2231883" cy="1576968"/>
      </dsp:txXfrm>
    </dsp:sp>
    <dsp:sp modelId="{F7FB07DC-C027-46ED-94B4-130CC0CE83CB}">
      <dsp:nvSpPr>
        <dsp:cNvPr id="0" name=""/>
        <dsp:cNvSpPr/>
      </dsp:nvSpPr>
      <dsp:spPr>
        <a:xfrm>
          <a:off x="1179600" y="1515035"/>
          <a:ext cx="1952870" cy="157696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6830" tIns="36830" rIns="36830" bIns="36830" numCol="1" spcCol="1270" anchor="ctr" anchorCtr="0">
          <a:noAutofit/>
        </a:bodyPr>
        <a:lstStyle/>
        <a:p>
          <a:pPr lvl="0" algn="ctr" defTabSz="1289050" rtl="1">
            <a:lnSpc>
              <a:spcPct val="90000"/>
            </a:lnSpc>
            <a:spcBef>
              <a:spcPct val="0"/>
            </a:spcBef>
            <a:spcAft>
              <a:spcPct val="35000"/>
            </a:spcAft>
          </a:pPr>
          <a:r>
            <a:rPr lang="fa-IR" sz="2900" kern="1200" dirty="0" smtClean="0"/>
            <a:t>اطلاعات لغوی </a:t>
          </a:r>
          <a:endParaRPr lang="fa-IR" sz="2900" kern="1200" dirty="0"/>
        </a:p>
      </dsp:txBody>
      <dsp:txXfrm>
        <a:off x="1179600" y="1515035"/>
        <a:ext cx="1952870" cy="157696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F9F5E2-839B-4614-92AA-64C49A00CD31}">
      <dsp:nvSpPr>
        <dsp:cNvPr id="0" name=""/>
        <dsp:cNvSpPr/>
      </dsp:nvSpPr>
      <dsp:spPr>
        <a:xfrm rot="2623836">
          <a:off x="2991510" y="2531299"/>
          <a:ext cx="411148" cy="37353"/>
        </a:xfrm>
        <a:custGeom>
          <a:avLst/>
          <a:gdLst/>
          <a:ahLst/>
          <a:cxnLst/>
          <a:rect l="0" t="0" r="0" b="0"/>
          <a:pathLst>
            <a:path>
              <a:moveTo>
                <a:pt x="0" y="18676"/>
              </a:moveTo>
              <a:lnTo>
                <a:pt x="411148" y="18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E1BBA3-CB72-42D9-9E49-C4A68D687E4A}">
      <dsp:nvSpPr>
        <dsp:cNvPr id="0" name=""/>
        <dsp:cNvSpPr/>
      </dsp:nvSpPr>
      <dsp:spPr>
        <a:xfrm>
          <a:off x="3048537" y="1817377"/>
          <a:ext cx="277330" cy="37353"/>
        </a:xfrm>
        <a:custGeom>
          <a:avLst/>
          <a:gdLst/>
          <a:ahLst/>
          <a:cxnLst/>
          <a:rect l="0" t="0" r="0" b="0"/>
          <a:pathLst>
            <a:path>
              <a:moveTo>
                <a:pt x="0" y="18676"/>
              </a:moveTo>
              <a:lnTo>
                <a:pt x="277330" y="18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E20B56F-2C48-42CE-96B2-9F72772852CE}">
      <dsp:nvSpPr>
        <dsp:cNvPr id="0" name=""/>
        <dsp:cNvSpPr/>
      </dsp:nvSpPr>
      <dsp:spPr>
        <a:xfrm rot="18946921">
          <a:off x="3009131" y="1138742"/>
          <a:ext cx="278184" cy="37353"/>
        </a:xfrm>
        <a:custGeom>
          <a:avLst/>
          <a:gdLst/>
          <a:ahLst/>
          <a:cxnLst/>
          <a:rect l="0" t="0" r="0" b="0"/>
          <a:pathLst>
            <a:path>
              <a:moveTo>
                <a:pt x="0" y="18676"/>
              </a:moveTo>
              <a:lnTo>
                <a:pt x="278184" y="1867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274004-1ABE-4955-942D-DB7A68B9BFCF}">
      <dsp:nvSpPr>
        <dsp:cNvPr id="0" name=""/>
        <dsp:cNvSpPr/>
      </dsp:nvSpPr>
      <dsp:spPr>
        <a:xfrm>
          <a:off x="1596905" y="982152"/>
          <a:ext cx="1707802" cy="17078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E1487B-088D-4624-B0E6-276D7D9CDA6A}">
      <dsp:nvSpPr>
        <dsp:cNvPr id="0" name=""/>
        <dsp:cNvSpPr/>
      </dsp:nvSpPr>
      <dsp:spPr>
        <a:xfrm>
          <a:off x="2954691" y="-58219"/>
          <a:ext cx="1590685" cy="126007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تشخیص</a:t>
          </a:r>
          <a:endParaRPr lang="fa-IR" sz="3200" kern="1200" dirty="0"/>
        </a:p>
      </dsp:txBody>
      <dsp:txXfrm>
        <a:off x="2954691" y="-58219"/>
        <a:ext cx="1590685" cy="1260071"/>
      </dsp:txXfrm>
    </dsp:sp>
    <dsp:sp modelId="{D1ECDC88-FDED-41F4-B417-4694A54589F4}">
      <dsp:nvSpPr>
        <dsp:cNvPr id="0" name=""/>
        <dsp:cNvSpPr/>
      </dsp:nvSpPr>
      <dsp:spPr>
        <a:xfrm>
          <a:off x="3940340" y="-58219"/>
          <a:ext cx="2386027" cy="12600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1466850" rtl="1">
            <a:lnSpc>
              <a:spcPct val="90000"/>
            </a:lnSpc>
            <a:spcBef>
              <a:spcPct val="0"/>
            </a:spcBef>
            <a:spcAft>
              <a:spcPct val="15000"/>
            </a:spcAft>
            <a:buChar char="••"/>
          </a:pPr>
          <a:endParaRPr lang="fa-IR" sz="3300" kern="1200" dirty="0"/>
        </a:p>
        <a:p>
          <a:pPr marL="285750" lvl="1" indent="-285750" algn="r" defTabSz="1466850" rtl="1">
            <a:lnSpc>
              <a:spcPct val="90000"/>
            </a:lnSpc>
            <a:spcBef>
              <a:spcPct val="0"/>
            </a:spcBef>
            <a:spcAft>
              <a:spcPct val="15000"/>
            </a:spcAft>
            <a:buChar char="••"/>
          </a:pPr>
          <a:endParaRPr lang="fa-IR" sz="3300" kern="1200" dirty="0"/>
        </a:p>
      </dsp:txBody>
      <dsp:txXfrm>
        <a:off x="3940340" y="-58219"/>
        <a:ext cx="2386027" cy="1260071"/>
      </dsp:txXfrm>
    </dsp:sp>
    <dsp:sp modelId="{DEB8B865-0C39-4595-8008-9AB0B85ADF87}">
      <dsp:nvSpPr>
        <dsp:cNvPr id="0" name=""/>
        <dsp:cNvSpPr/>
      </dsp:nvSpPr>
      <dsp:spPr>
        <a:xfrm>
          <a:off x="3325867" y="1285876"/>
          <a:ext cx="1538805" cy="110035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مفاهیم</a:t>
          </a:r>
          <a:endParaRPr lang="fa-IR" sz="3200" kern="1200" dirty="0"/>
        </a:p>
      </dsp:txBody>
      <dsp:txXfrm>
        <a:off x="3325867" y="1285876"/>
        <a:ext cx="1538805" cy="1100354"/>
      </dsp:txXfrm>
    </dsp:sp>
    <dsp:sp modelId="{4631DAF0-C221-4A89-9531-29FADA598CFB}">
      <dsp:nvSpPr>
        <dsp:cNvPr id="0" name=""/>
        <dsp:cNvSpPr/>
      </dsp:nvSpPr>
      <dsp:spPr>
        <a:xfrm>
          <a:off x="4324486" y="1285876"/>
          <a:ext cx="2308208" cy="11003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1466850" rtl="1">
            <a:lnSpc>
              <a:spcPct val="90000"/>
            </a:lnSpc>
            <a:spcBef>
              <a:spcPct val="0"/>
            </a:spcBef>
            <a:spcAft>
              <a:spcPct val="15000"/>
            </a:spcAft>
            <a:buChar char="••"/>
          </a:pPr>
          <a:endParaRPr lang="fa-IR" sz="3300" kern="1200" dirty="0"/>
        </a:p>
        <a:p>
          <a:pPr marL="285750" lvl="1" indent="-285750" algn="r" defTabSz="1466850" rtl="1">
            <a:lnSpc>
              <a:spcPct val="90000"/>
            </a:lnSpc>
            <a:spcBef>
              <a:spcPct val="0"/>
            </a:spcBef>
            <a:spcAft>
              <a:spcPct val="15000"/>
            </a:spcAft>
            <a:buChar char="••"/>
          </a:pPr>
          <a:endParaRPr lang="fa-IR" sz="3300" kern="1200" dirty="0"/>
        </a:p>
      </dsp:txBody>
      <dsp:txXfrm>
        <a:off x="4324486" y="1285876"/>
        <a:ext cx="2308208" cy="1100354"/>
      </dsp:txXfrm>
    </dsp:sp>
    <dsp:sp modelId="{C370DD15-6A92-4F3F-91CA-A80B8A872777}">
      <dsp:nvSpPr>
        <dsp:cNvPr id="0" name=""/>
        <dsp:cNvSpPr/>
      </dsp:nvSpPr>
      <dsp:spPr>
        <a:xfrm>
          <a:off x="3066228" y="2587950"/>
          <a:ext cx="1412226" cy="102468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rtl="1">
            <a:lnSpc>
              <a:spcPct val="90000"/>
            </a:lnSpc>
            <a:spcBef>
              <a:spcPct val="0"/>
            </a:spcBef>
            <a:spcAft>
              <a:spcPct val="35000"/>
            </a:spcAft>
          </a:pPr>
          <a:r>
            <a:rPr lang="fa-IR" sz="3200" kern="1200" dirty="0" smtClean="0"/>
            <a:t>قواعد</a:t>
          </a:r>
          <a:endParaRPr lang="fa-IR" sz="3200" kern="1200" dirty="0"/>
        </a:p>
      </dsp:txBody>
      <dsp:txXfrm>
        <a:off x="3066228" y="2587950"/>
        <a:ext cx="1412226" cy="1024681"/>
      </dsp:txXfrm>
    </dsp:sp>
    <dsp:sp modelId="{13735B5F-63F2-44D5-B832-1A567C6AC140}">
      <dsp:nvSpPr>
        <dsp:cNvPr id="0" name=""/>
        <dsp:cNvSpPr/>
      </dsp:nvSpPr>
      <dsp:spPr>
        <a:xfrm>
          <a:off x="4096491" y="2587950"/>
          <a:ext cx="2118339" cy="10246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85750" lvl="1" indent="-285750" algn="r" defTabSz="1466850" rtl="1">
            <a:lnSpc>
              <a:spcPct val="90000"/>
            </a:lnSpc>
            <a:spcBef>
              <a:spcPct val="0"/>
            </a:spcBef>
            <a:spcAft>
              <a:spcPct val="15000"/>
            </a:spcAft>
            <a:buChar char="••"/>
          </a:pPr>
          <a:endParaRPr lang="fa-IR" sz="3300" kern="1200" dirty="0"/>
        </a:p>
        <a:p>
          <a:pPr marL="285750" lvl="1" indent="-285750" algn="r" defTabSz="1466850" rtl="1">
            <a:lnSpc>
              <a:spcPct val="90000"/>
            </a:lnSpc>
            <a:spcBef>
              <a:spcPct val="0"/>
            </a:spcBef>
            <a:spcAft>
              <a:spcPct val="15000"/>
            </a:spcAft>
            <a:buChar char="••"/>
          </a:pPr>
          <a:endParaRPr lang="fa-IR" sz="3300" kern="1200" dirty="0"/>
        </a:p>
      </dsp:txBody>
      <dsp:txXfrm>
        <a:off x="4096491" y="2587950"/>
        <a:ext cx="2118339" cy="102468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E9FA1A-704E-40FF-8E81-3F64628F4309}">
      <dsp:nvSpPr>
        <dsp:cNvPr id="0" name=""/>
        <dsp:cNvSpPr/>
      </dsp:nvSpPr>
      <dsp:spPr>
        <a:xfrm>
          <a:off x="-91445" y="0"/>
          <a:ext cx="4525963" cy="452596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3801C8-0C72-44A5-BC7C-5CFDCBAD99D9}">
      <dsp:nvSpPr>
        <dsp:cNvPr id="0" name=""/>
        <dsp:cNvSpPr/>
      </dsp:nvSpPr>
      <dsp:spPr>
        <a:xfrm>
          <a:off x="2088778" y="0"/>
          <a:ext cx="5966618" cy="452596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t>یادآوری</a:t>
          </a:r>
          <a:endParaRPr lang="fa-IR" sz="6500" kern="1200" dirty="0"/>
        </a:p>
      </dsp:txBody>
      <dsp:txXfrm>
        <a:off x="2088778" y="0"/>
        <a:ext cx="2983309" cy="1357791"/>
      </dsp:txXfrm>
    </dsp:sp>
    <dsp:sp modelId="{B8EFABDE-C73C-465D-8049-45E7E9271D8A}">
      <dsp:nvSpPr>
        <dsp:cNvPr id="0" name=""/>
        <dsp:cNvSpPr/>
      </dsp:nvSpPr>
      <dsp:spPr>
        <a:xfrm>
          <a:off x="700599" y="1357791"/>
          <a:ext cx="2941873" cy="2941873"/>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EF3CE5-21F3-4B25-84F4-E81B11F7D540}">
      <dsp:nvSpPr>
        <dsp:cNvPr id="0" name=""/>
        <dsp:cNvSpPr/>
      </dsp:nvSpPr>
      <dsp:spPr>
        <a:xfrm>
          <a:off x="2043074" y="1328726"/>
          <a:ext cx="5966618" cy="294187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t>کاربرد</a:t>
          </a:r>
          <a:endParaRPr lang="fa-IR" sz="6500" kern="1200" dirty="0"/>
        </a:p>
      </dsp:txBody>
      <dsp:txXfrm>
        <a:off x="2043074" y="1328726"/>
        <a:ext cx="2983309" cy="1357787"/>
      </dsp:txXfrm>
    </dsp:sp>
    <dsp:sp modelId="{A9F15722-363B-40E5-8C0A-EDD063570B16}">
      <dsp:nvSpPr>
        <dsp:cNvPr id="0" name=""/>
        <dsp:cNvSpPr/>
      </dsp:nvSpPr>
      <dsp:spPr>
        <a:xfrm>
          <a:off x="1492641" y="2715579"/>
          <a:ext cx="1357787" cy="1357787"/>
        </a:xfrm>
        <a:prstGeom prst="pie">
          <a:avLst>
            <a:gd name="adj1" fmla="val 5400000"/>
            <a:gd name="adj2" fmla="val 162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7B9A61-ACCF-4A0B-963A-A6E50C6DD26D}">
      <dsp:nvSpPr>
        <dsp:cNvPr id="0" name=""/>
        <dsp:cNvSpPr/>
      </dsp:nvSpPr>
      <dsp:spPr>
        <a:xfrm>
          <a:off x="2088778" y="2686060"/>
          <a:ext cx="6034995" cy="1357787"/>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fa-IR" sz="6500" kern="1200" dirty="0" smtClean="0"/>
            <a:t>کشف</a:t>
          </a:r>
          <a:endParaRPr lang="fa-IR" sz="6500" kern="1200" dirty="0"/>
        </a:p>
      </dsp:txBody>
      <dsp:txXfrm>
        <a:off x="2088778" y="2686060"/>
        <a:ext cx="3017497" cy="1357787"/>
      </dsp:txXfrm>
    </dsp:sp>
    <dsp:sp modelId="{EEE35C9A-6A89-40FC-8B31-5BA6686A61EC}">
      <dsp:nvSpPr>
        <dsp:cNvPr id="0" name=""/>
        <dsp:cNvSpPr/>
      </dsp:nvSpPr>
      <dsp:spPr>
        <a:xfrm>
          <a:off x="4971953" y="0"/>
          <a:ext cx="3349092" cy="135779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r" defTabSz="1200150" rtl="1">
            <a:lnSpc>
              <a:spcPct val="90000"/>
            </a:lnSpc>
            <a:spcBef>
              <a:spcPct val="0"/>
            </a:spcBef>
            <a:spcAft>
              <a:spcPct val="15000"/>
            </a:spcAft>
            <a:buChar char="••"/>
          </a:pPr>
          <a:r>
            <a:rPr lang="fa-IR" sz="2700" kern="1200" dirty="0" smtClean="0"/>
            <a:t>فرا گیردرحافظه خودبه جست وجو می پردازد</a:t>
          </a:r>
          <a:endParaRPr lang="fa-IR" sz="2700" kern="1200" dirty="0"/>
        </a:p>
      </dsp:txBody>
      <dsp:txXfrm>
        <a:off x="4971953" y="0"/>
        <a:ext cx="3349092" cy="1357791"/>
      </dsp:txXfrm>
    </dsp:sp>
    <dsp:sp modelId="{350BECE0-7E98-43B1-BC1E-93A77E0F0713}">
      <dsp:nvSpPr>
        <dsp:cNvPr id="0" name=""/>
        <dsp:cNvSpPr/>
      </dsp:nvSpPr>
      <dsp:spPr>
        <a:xfrm>
          <a:off x="5154844" y="1357791"/>
          <a:ext cx="2983309" cy="13577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r" defTabSz="1200150" rtl="1">
            <a:lnSpc>
              <a:spcPct val="90000"/>
            </a:lnSpc>
            <a:spcBef>
              <a:spcPct val="0"/>
            </a:spcBef>
            <a:spcAft>
              <a:spcPct val="15000"/>
            </a:spcAft>
            <a:buChar char="••"/>
          </a:pPr>
          <a:r>
            <a:rPr lang="fa-IR" sz="2700" kern="1200" dirty="0" smtClean="0"/>
            <a:t>موضوعات آموخته شده را در موقعیتهای جدید به کار می برد</a:t>
          </a:r>
          <a:endParaRPr lang="fa-IR" sz="2700" kern="1200" dirty="0"/>
        </a:p>
      </dsp:txBody>
      <dsp:txXfrm>
        <a:off x="5154844" y="1357791"/>
        <a:ext cx="2983309" cy="1357787"/>
      </dsp:txXfrm>
    </dsp:sp>
    <dsp:sp modelId="{67A5730A-31F3-4CAB-AC5A-7714C8FA2348}">
      <dsp:nvSpPr>
        <dsp:cNvPr id="0" name=""/>
        <dsp:cNvSpPr/>
      </dsp:nvSpPr>
      <dsp:spPr>
        <a:xfrm>
          <a:off x="4989122" y="2715579"/>
          <a:ext cx="3314754" cy="1357787"/>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228600" lvl="1" indent="-228600" algn="r" defTabSz="1200150" rtl="1">
            <a:lnSpc>
              <a:spcPct val="90000"/>
            </a:lnSpc>
            <a:spcBef>
              <a:spcPct val="0"/>
            </a:spcBef>
            <a:spcAft>
              <a:spcPct val="15000"/>
            </a:spcAft>
            <a:buChar char="••"/>
          </a:pPr>
          <a:r>
            <a:rPr lang="fa-IR" sz="2700" kern="1200" dirty="0" smtClean="0"/>
            <a:t>دستیابی به موضوع و جمعبندی جدید</a:t>
          </a:r>
          <a:endParaRPr lang="fa-IR" sz="2700" kern="1200" dirty="0"/>
        </a:p>
      </dsp:txBody>
      <dsp:txXfrm>
        <a:off x="4989122" y="2715579"/>
        <a:ext cx="3314754" cy="135778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A48BBDB-8128-4142-A9C7-E6B060A8DD1D}">
      <dsp:nvSpPr>
        <dsp:cNvPr id="0" name=""/>
        <dsp:cNvSpPr/>
      </dsp:nvSpPr>
      <dsp:spPr>
        <a:xfrm>
          <a:off x="0" y="2265"/>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fa-IR" sz="4000" kern="1200" dirty="0" smtClean="0"/>
            <a:t>حقایق</a:t>
          </a:r>
          <a:endParaRPr lang="fa-IR" sz="4000" kern="1200" dirty="0"/>
        </a:p>
      </dsp:txBody>
      <dsp:txXfrm>
        <a:off x="0" y="2265"/>
        <a:ext cx="2962656" cy="1089501"/>
      </dsp:txXfrm>
    </dsp:sp>
    <dsp:sp modelId="{BA1F4C6A-89FE-4D2F-B81E-1BEF7921D987}">
      <dsp:nvSpPr>
        <dsp:cNvPr id="0" name=""/>
        <dsp:cNvSpPr/>
      </dsp:nvSpPr>
      <dsp:spPr>
        <a:xfrm rot="5400000">
          <a:off x="5160327" y="-942478"/>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r" defTabSz="755650" rtl="1">
            <a:lnSpc>
              <a:spcPct val="90000"/>
            </a:lnSpc>
            <a:spcBef>
              <a:spcPct val="0"/>
            </a:spcBef>
            <a:spcAft>
              <a:spcPct val="15000"/>
            </a:spcAft>
            <a:buChar char="••"/>
          </a:pPr>
          <a:r>
            <a:rPr lang="fa-IR" sz="1700" kern="1200" dirty="0" smtClean="0"/>
            <a:t>مجموعه اشیاءوپدیده هایی گفته می شودکه دارای خصوصیات ویژه ونام مشترک باشند</a:t>
          </a:r>
          <a:endParaRPr lang="fa-IR" sz="1700" kern="1200" dirty="0"/>
        </a:p>
      </dsp:txBody>
      <dsp:txXfrm rot="5400000">
        <a:off x="5160327" y="-942478"/>
        <a:ext cx="871601" cy="5266944"/>
      </dsp:txXfrm>
    </dsp:sp>
    <dsp:sp modelId="{EB64E344-104F-4F63-B2DC-251622F5E6B6}">
      <dsp:nvSpPr>
        <dsp:cNvPr id="0" name=""/>
        <dsp:cNvSpPr/>
      </dsp:nvSpPr>
      <dsp:spPr>
        <a:xfrm>
          <a:off x="0" y="1146242"/>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fa-IR" sz="4000" kern="1200" dirty="0" smtClean="0"/>
            <a:t>مفاهیم</a:t>
          </a:r>
          <a:endParaRPr lang="fa-IR" sz="4000" kern="1200" dirty="0"/>
        </a:p>
      </dsp:txBody>
      <dsp:txXfrm>
        <a:off x="0" y="1146242"/>
        <a:ext cx="2962656" cy="1089501"/>
      </dsp:txXfrm>
    </dsp:sp>
    <dsp:sp modelId="{8354D418-FCC1-46D0-A7A2-D768BB23A261}">
      <dsp:nvSpPr>
        <dsp:cNvPr id="0" name=""/>
        <dsp:cNvSpPr/>
      </dsp:nvSpPr>
      <dsp:spPr>
        <a:xfrm rot="5400000">
          <a:off x="5160327" y="201497"/>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171450" lvl="1" indent="-171450" algn="r" defTabSz="755650" rtl="1">
            <a:lnSpc>
              <a:spcPct val="90000"/>
            </a:lnSpc>
            <a:spcBef>
              <a:spcPct val="0"/>
            </a:spcBef>
            <a:spcAft>
              <a:spcPct val="15000"/>
            </a:spcAft>
            <a:buChar char="••"/>
          </a:pPr>
          <a:r>
            <a:rPr lang="fa-IR" sz="1700" kern="1200" dirty="0" smtClean="0"/>
            <a:t>مجموعه نظام یافته اعمال وفعالیتهایی است که برای رسیدن به یک هدف یا حل مسُِِله یاتولید  یک محصول یک محصول خاص صورت می گیرد</a:t>
          </a:r>
          <a:endParaRPr lang="fa-IR" sz="1700" kern="1200" dirty="0"/>
        </a:p>
      </dsp:txBody>
      <dsp:txXfrm rot="5400000">
        <a:off x="5160327" y="201497"/>
        <a:ext cx="871601" cy="5266944"/>
      </dsp:txXfrm>
    </dsp:sp>
    <dsp:sp modelId="{B0DD908F-715B-4CEA-BDC6-A95B98EA8B47}">
      <dsp:nvSpPr>
        <dsp:cNvPr id="0" name=""/>
        <dsp:cNvSpPr/>
      </dsp:nvSpPr>
      <dsp:spPr>
        <a:xfrm>
          <a:off x="0" y="2290219"/>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fa-IR" sz="4000" kern="1200" dirty="0" smtClean="0"/>
            <a:t>روش کار</a:t>
          </a:r>
          <a:endParaRPr lang="fa-IR" sz="4000" kern="1200" dirty="0"/>
        </a:p>
      </dsp:txBody>
      <dsp:txXfrm>
        <a:off x="0" y="2290219"/>
        <a:ext cx="2962656" cy="1089501"/>
      </dsp:txXfrm>
    </dsp:sp>
    <dsp:sp modelId="{8C671B0A-9913-4E2B-BD86-784B27CA078B}">
      <dsp:nvSpPr>
        <dsp:cNvPr id="0" name=""/>
        <dsp:cNvSpPr/>
      </dsp:nvSpPr>
      <dsp:spPr>
        <a:xfrm rot="5400000">
          <a:off x="5160327" y="1345474"/>
          <a:ext cx="871601"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32385" rIns="64770" bIns="32385" numCol="1" spcCol="1270" anchor="ctr" anchorCtr="0">
          <a:noAutofit/>
        </a:bodyPr>
        <a:lstStyle/>
        <a:p>
          <a:pPr marL="0" marR="0" lvl="1" indent="0" algn="r" defTabSz="914400" rtl="1" eaLnBrk="1" fontAlgn="auto" latinLnBrk="0" hangingPunct="1">
            <a:lnSpc>
              <a:spcPct val="100000"/>
            </a:lnSpc>
            <a:spcBef>
              <a:spcPct val="0"/>
            </a:spcBef>
            <a:spcAft>
              <a:spcPts val="0"/>
            </a:spcAft>
            <a:buClrTx/>
            <a:buSzTx/>
            <a:buFontTx/>
            <a:buChar char="••"/>
            <a:tabLst/>
            <a:defRPr/>
          </a:pPr>
          <a:endParaRPr lang="fa-IR" sz="1700" kern="1200" dirty="0" smtClean="0"/>
        </a:p>
        <a:p>
          <a:pPr marL="171450" lvl="1" indent="0" algn="r" defTabSz="800100" rtl="1">
            <a:lnSpc>
              <a:spcPct val="90000"/>
            </a:lnSpc>
            <a:spcBef>
              <a:spcPct val="0"/>
            </a:spcBef>
            <a:spcAft>
              <a:spcPct val="15000"/>
            </a:spcAft>
            <a:buChar char="••"/>
          </a:pPr>
          <a:r>
            <a:rPr lang="fa-IR" sz="1700" kern="1200" dirty="0" smtClean="0"/>
            <a:t>روابط علت ومعلولی بین پدیده که برای تفسیروتبیین حوادث به کار می رود    </a:t>
          </a:r>
          <a:endParaRPr lang="fa-IR" sz="1700" kern="1200" dirty="0"/>
        </a:p>
      </dsp:txBody>
      <dsp:txXfrm rot="5400000">
        <a:off x="5160327" y="1345474"/>
        <a:ext cx="871601" cy="5266944"/>
      </dsp:txXfrm>
    </dsp:sp>
    <dsp:sp modelId="{1FA98ED5-8B8E-4E6D-82BF-206C639115F5}">
      <dsp:nvSpPr>
        <dsp:cNvPr id="0" name=""/>
        <dsp:cNvSpPr/>
      </dsp:nvSpPr>
      <dsp:spPr>
        <a:xfrm>
          <a:off x="0" y="3434195"/>
          <a:ext cx="2962656" cy="108950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lvl="0" algn="ctr" defTabSz="1778000" rtl="1">
            <a:lnSpc>
              <a:spcPct val="90000"/>
            </a:lnSpc>
            <a:spcBef>
              <a:spcPct val="0"/>
            </a:spcBef>
            <a:spcAft>
              <a:spcPct val="35000"/>
            </a:spcAft>
          </a:pPr>
          <a:r>
            <a:rPr lang="fa-IR" sz="4000" kern="1200" dirty="0" smtClean="0"/>
            <a:t>اصول یا قوانین</a:t>
          </a:r>
          <a:endParaRPr lang="fa-IR" sz="4000" kern="1200" dirty="0"/>
        </a:p>
      </dsp:txBody>
      <dsp:txXfrm>
        <a:off x="0" y="3434195"/>
        <a:ext cx="2962656" cy="108950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34D204-1703-438A-95BA-920A34E8C0AD}">
      <dsp:nvSpPr>
        <dsp:cNvPr id="0" name=""/>
        <dsp:cNvSpPr/>
      </dsp:nvSpPr>
      <dsp:spPr>
        <a:xfrm rot="5400000">
          <a:off x="-149834" y="152032"/>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t>1</a:t>
          </a:r>
        </a:p>
      </dsp:txBody>
      <dsp:txXfrm rot="5400000">
        <a:off x="-149834" y="152032"/>
        <a:ext cx="998894" cy="699225"/>
      </dsp:txXfrm>
    </dsp:sp>
    <dsp:sp modelId="{ABB5F20F-736E-4508-B0DF-5941FDDCEC20}">
      <dsp:nvSpPr>
        <dsp:cNvPr id="0" name=""/>
        <dsp:cNvSpPr/>
      </dsp:nvSpPr>
      <dsp:spPr>
        <a:xfrm rot="5400000">
          <a:off x="4126292" y="-3397696"/>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t>تعیین دقیق رفتاری که فراگیر از نظرسطح و نوع عملکردپس از آزمون از خود نشان دهد </a:t>
          </a:r>
          <a:endParaRPr lang="fa-IR" sz="2100" kern="1200" dirty="0"/>
        </a:p>
      </dsp:txBody>
      <dsp:txXfrm rot="5400000">
        <a:off x="4126292" y="-3397696"/>
        <a:ext cx="649281" cy="7530374"/>
      </dsp:txXfrm>
    </dsp:sp>
    <dsp:sp modelId="{07AF4E37-F3EB-4A9E-9CB9-6D586820C895}">
      <dsp:nvSpPr>
        <dsp:cNvPr id="0" name=""/>
        <dsp:cNvSpPr/>
      </dsp:nvSpPr>
      <dsp:spPr>
        <a:xfrm rot="5400000">
          <a:off x="-149834" y="1032700"/>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t>2</a:t>
          </a:r>
        </a:p>
      </dsp:txBody>
      <dsp:txXfrm rot="5400000">
        <a:off x="-149834" y="1032700"/>
        <a:ext cx="998894" cy="699225"/>
      </dsp:txXfrm>
    </dsp:sp>
    <dsp:sp modelId="{F7D4482F-A3F7-4689-B8B2-9F60D8D4D73E}">
      <dsp:nvSpPr>
        <dsp:cNvPr id="0" name=""/>
        <dsp:cNvSpPr/>
      </dsp:nvSpPr>
      <dsp:spPr>
        <a:xfrm rot="5400000">
          <a:off x="4139772" y="-2557679"/>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t>مشخص کردن دقیق محدودیتهایی که فراگیرحین یادگیری با آنها مواجه خواهد شد</a:t>
          </a:r>
          <a:endParaRPr lang="fa-IR" sz="2100" kern="1200" dirty="0"/>
        </a:p>
      </dsp:txBody>
      <dsp:txXfrm rot="5400000">
        <a:off x="4139772" y="-2557679"/>
        <a:ext cx="649281" cy="7530374"/>
      </dsp:txXfrm>
    </dsp:sp>
    <dsp:sp modelId="{2FC46ECC-8C04-4851-8F1D-1629F6444B13}">
      <dsp:nvSpPr>
        <dsp:cNvPr id="0" name=""/>
        <dsp:cNvSpPr/>
      </dsp:nvSpPr>
      <dsp:spPr>
        <a:xfrm rot="5400000">
          <a:off x="-149834" y="1913368"/>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t>3</a:t>
          </a:r>
        </a:p>
      </dsp:txBody>
      <dsp:txXfrm rot="5400000">
        <a:off x="-149834" y="1913368"/>
        <a:ext cx="998894" cy="699225"/>
      </dsp:txXfrm>
    </dsp:sp>
    <dsp:sp modelId="{4216C35A-A231-42C5-A7E4-E59A2CB12F0E}">
      <dsp:nvSpPr>
        <dsp:cNvPr id="0" name=""/>
        <dsp:cNvSpPr/>
      </dsp:nvSpPr>
      <dsp:spPr>
        <a:xfrm rot="5400000">
          <a:off x="4139772" y="-1677012"/>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t>تعیین معیار یا سطح موزد قبول برای یادگیری هر یک از هدفها</a:t>
          </a:r>
          <a:endParaRPr lang="fa-IR" sz="2100" kern="1200" dirty="0"/>
        </a:p>
      </dsp:txBody>
      <dsp:txXfrm rot="5400000">
        <a:off x="4139772" y="-1677012"/>
        <a:ext cx="649281" cy="7530374"/>
      </dsp:txXfrm>
    </dsp:sp>
    <dsp:sp modelId="{9F7B0E68-55AB-413C-8F92-094B478F12CF}">
      <dsp:nvSpPr>
        <dsp:cNvPr id="0" name=""/>
        <dsp:cNvSpPr/>
      </dsp:nvSpPr>
      <dsp:spPr>
        <a:xfrm rot="5400000">
          <a:off x="-149834" y="2794036"/>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t>4</a:t>
          </a:r>
          <a:endParaRPr lang="fa-IR" sz="2000" kern="1200" dirty="0"/>
        </a:p>
      </dsp:txBody>
      <dsp:txXfrm rot="5400000">
        <a:off x="-149834" y="2794036"/>
        <a:ext cx="998894" cy="699225"/>
      </dsp:txXfrm>
    </dsp:sp>
    <dsp:sp modelId="{CC2DF5B9-132C-4CF1-A31F-CFDBC9A91B30}">
      <dsp:nvSpPr>
        <dsp:cNvPr id="0" name=""/>
        <dsp:cNvSpPr/>
      </dsp:nvSpPr>
      <dsp:spPr>
        <a:xfrm rot="5400000">
          <a:off x="4139772" y="-796344"/>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t>مرتب کردن هدفها به ترتیب اولویت</a:t>
          </a:r>
          <a:endParaRPr lang="fa-IR" sz="2100" kern="1200" dirty="0"/>
        </a:p>
      </dsp:txBody>
      <dsp:txXfrm rot="5400000">
        <a:off x="4139772" y="-796344"/>
        <a:ext cx="649281" cy="7530374"/>
      </dsp:txXfrm>
    </dsp:sp>
    <dsp:sp modelId="{018F9A90-D774-4A1F-BC20-A48396D09871}">
      <dsp:nvSpPr>
        <dsp:cNvPr id="0" name=""/>
        <dsp:cNvSpPr/>
      </dsp:nvSpPr>
      <dsp:spPr>
        <a:xfrm rot="5400000">
          <a:off x="-149834" y="3674704"/>
          <a:ext cx="998894" cy="699225"/>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t>5</a:t>
          </a:r>
          <a:endParaRPr lang="fa-IR" sz="2000" kern="1200" dirty="0"/>
        </a:p>
      </dsp:txBody>
      <dsp:txXfrm rot="5400000">
        <a:off x="-149834" y="3674704"/>
        <a:ext cx="998894" cy="699225"/>
      </dsp:txXfrm>
    </dsp:sp>
    <dsp:sp modelId="{9512BABE-9CA3-4589-BA1E-9DACE5921157}">
      <dsp:nvSpPr>
        <dsp:cNvPr id="0" name=""/>
        <dsp:cNvSpPr/>
      </dsp:nvSpPr>
      <dsp:spPr>
        <a:xfrm rot="5400000">
          <a:off x="4139772" y="84323"/>
          <a:ext cx="649281" cy="7530374"/>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3335" rIns="13335" bIns="13335" numCol="1" spcCol="1270" anchor="ctr" anchorCtr="0">
          <a:noAutofit/>
        </a:bodyPr>
        <a:lstStyle/>
        <a:p>
          <a:pPr marL="228600" lvl="1" indent="-228600" algn="r" defTabSz="933450" rtl="1">
            <a:lnSpc>
              <a:spcPct val="90000"/>
            </a:lnSpc>
            <a:spcBef>
              <a:spcPct val="0"/>
            </a:spcBef>
            <a:spcAft>
              <a:spcPct val="15000"/>
            </a:spcAft>
            <a:buChar char="••"/>
          </a:pPr>
          <a:r>
            <a:rPr lang="fa-IR" sz="2100" kern="1200" dirty="0" smtClean="0"/>
            <a:t>توجه به تواناییها و دانشهای ورودی فراگیران قبل ار شروع آموزش </a:t>
          </a:r>
          <a:endParaRPr lang="fa-IR" sz="2100" kern="1200" dirty="0"/>
        </a:p>
      </dsp:txBody>
      <dsp:txXfrm rot="5400000">
        <a:off x="4139772" y="84323"/>
        <a:ext cx="649281" cy="75303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F5B97A-E4BE-49A0-B0D7-241112ACA9F7}" type="datetimeFigureOut">
              <a:rPr lang="en-US" smtClean="0"/>
              <a:pPr/>
              <a:t>10/8/2013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CEEA0-B6D2-46A6-AEE1-BBDA0802EC0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B308D6-ABB1-4DCB-9C15-6D4CAB6CE833}" type="datetimeFigureOut">
              <a:rPr lang="en-US" smtClean="0"/>
              <a:pPr/>
              <a:t>10/8/2013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D73A3B-564C-4D92-8D56-5D2E6DA2BBF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30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EDB5CD30-4DB6-4E1F-9AF8-E3FC7ED6E757}" type="slidenum">
              <a:rPr lang="fa-IR" smtClean="0"/>
              <a:pPr/>
              <a:t>64</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3D73A3B-564C-4D92-8D56-5D2E6DA2BBFF}"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64E19B-8320-4974-8AC7-293EE368F681}"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E19B-8320-4974-8AC7-293EE368F681}"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E19B-8320-4974-8AC7-293EE368F681}"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4E19B-8320-4974-8AC7-293EE368F681}"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4E19B-8320-4974-8AC7-293EE368F681}" type="datetimeFigureOut">
              <a:rPr lang="en-US" smtClean="0"/>
              <a:pPr/>
              <a:t>10/8/2013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4E19B-8320-4974-8AC7-293EE368F681}"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4E19B-8320-4974-8AC7-293EE368F681}" type="datetimeFigureOut">
              <a:rPr lang="en-US" smtClean="0"/>
              <a:pPr/>
              <a:t>10/8/2013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4E19B-8320-4974-8AC7-293EE368F681}" type="datetimeFigureOut">
              <a:rPr lang="en-US" smtClean="0"/>
              <a:pPr/>
              <a:t>10/8/2013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4E19B-8320-4974-8AC7-293EE368F681}" type="datetimeFigureOut">
              <a:rPr lang="en-US" smtClean="0"/>
              <a:pPr/>
              <a:t>10/8/2013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4E19B-8320-4974-8AC7-293EE368F681}"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4E19B-8320-4974-8AC7-293EE368F681}" type="datetimeFigureOut">
              <a:rPr lang="en-US" smtClean="0"/>
              <a:pPr/>
              <a:t>10/8/2013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F16E1-DC88-4875-A1CE-3EE1E0FC82F0}" type="slidenum">
              <a:rPr lang="en-US" smtClean="0"/>
              <a:pPr/>
              <a:t>‹#›</a:t>
            </a:fld>
            <a:endParaRPr lang="en-US"/>
          </a:p>
        </p:txBody>
      </p:sp>
    </p:spTree>
  </p:cSld>
  <p:clrMapOvr>
    <a:masterClrMapping/>
  </p:clrMapOvr>
  <p:transition>
    <p:strips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64E19B-8320-4974-8AC7-293EE368F681}" type="datetimeFigureOut">
              <a:rPr lang="en-US" smtClean="0"/>
              <a:pPr/>
              <a:t>10/8/2013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BF16E1-DC88-4875-A1CE-3EE1E0FC82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strips dir="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3.gif"/><Relationship Id="rId5" Type="http://schemas.openxmlformats.org/officeDocument/2006/relationships/image" Target="../media/image2.gif"/><Relationship Id="rId4" Type="http://schemas.openxmlformats.org/officeDocument/2006/relationships/image" Target="../media/image1.gi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gif"/></Relationships>
</file>

<file path=ppt/slides/_rels/slide3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gi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4.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gi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3.gif"/><Relationship Id="rId4" Type="http://schemas.openxmlformats.org/officeDocument/2006/relationships/image" Target="../media/image2.gi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6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6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2057400"/>
            <a:ext cx="8229600" cy="3352801"/>
          </a:xfrm>
        </p:spPr>
        <p:txBody>
          <a:bodyPr/>
          <a:lstStyle/>
          <a:p>
            <a:pPr algn="ctr">
              <a:buNone/>
            </a:pPr>
            <a:r>
              <a:rPr lang="fa-IR" dirty="0" smtClean="0">
                <a:solidFill>
                  <a:srgbClr val="FF0000"/>
                </a:solidFill>
                <a:effectLst>
                  <a:outerShdw blurRad="38100" dist="38100" dir="2700000" algn="tl">
                    <a:srgbClr val="000000">
                      <a:alpha val="43137"/>
                    </a:srgbClr>
                  </a:outerShdw>
                </a:effectLst>
                <a:cs typeface="B Titr" pitchFamily="2" charset="-78"/>
              </a:rPr>
              <a:t>تکنولوژی آموزشی</a:t>
            </a:r>
          </a:p>
          <a:p>
            <a:pPr algn="ctr">
              <a:buNone/>
            </a:pPr>
            <a:r>
              <a:rPr lang="fa-IR" dirty="0" smtClean="0">
                <a:solidFill>
                  <a:srgbClr val="FF0000"/>
                </a:solidFill>
                <a:effectLst>
                  <a:outerShdw blurRad="38100" dist="38100" dir="2700000" algn="tl">
                    <a:srgbClr val="000000">
                      <a:alpha val="43137"/>
                    </a:srgbClr>
                  </a:outerShdw>
                </a:effectLst>
                <a:cs typeface="B Titr" pitchFamily="2" charset="-78"/>
              </a:rPr>
              <a:t>طراحی آموزشی</a:t>
            </a:r>
          </a:p>
          <a:p>
            <a:pPr algn="ctr">
              <a:buNone/>
            </a:pPr>
            <a:r>
              <a:rPr lang="fa-IR" dirty="0" smtClean="0">
                <a:solidFill>
                  <a:srgbClr val="FF0000"/>
                </a:solidFill>
                <a:effectLst>
                  <a:outerShdw blurRad="38100" dist="38100" dir="2700000" algn="tl">
                    <a:srgbClr val="000000">
                      <a:alpha val="43137"/>
                    </a:srgbClr>
                  </a:outerShdw>
                </a:effectLst>
                <a:cs typeface="B Titr" pitchFamily="2" charset="-78"/>
              </a:rPr>
              <a:t>دکتر نرگس کشتی آرای</a:t>
            </a:r>
          </a:p>
          <a:p>
            <a:pPr algn="ctr">
              <a:buNone/>
            </a:pPr>
            <a:r>
              <a:rPr lang="fa-IR" dirty="0" smtClean="0">
                <a:solidFill>
                  <a:srgbClr val="FF0000"/>
                </a:solidFill>
                <a:effectLst>
                  <a:outerShdw blurRad="38100" dist="38100" dir="2700000" algn="tl">
                    <a:srgbClr val="000000">
                      <a:alpha val="43137"/>
                    </a:srgbClr>
                  </a:outerShdw>
                </a:effectLst>
                <a:cs typeface="B Titr" pitchFamily="2" charset="-78"/>
              </a:rPr>
              <a:t>دانشگاه آزاد اسلامی خوراسگان</a:t>
            </a:r>
            <a:endParaRPr lang="en-US" dirty="0">
              <a:solidFill>
                <a:srgbClr val="FF0000"/>
              </a:solidFill>
              <a:effectLst>
                <a:outerShdw blurRad="38100" dist="38100" dir="2700000" algn="tl">
                  <a:srgbClr val="000000">
                    <a:alpha val="43137"/>
                  </a:srgbClr>
                </a:outerShdw>
              </a:effectLst>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0000"/>
                </a:solidFill>
                <a:effectLst>
                  <a:outerShdw blurRad="38100" dist="38100" dir="2700000" algn="tl">
                    <a:srgbClr val="000000">
                      <a:alpha val="43137"/>
                    </a:srgbClr>
                  </a:outerShdw>
                </a:effectLst>
                <a:cs typeface="+mn-cs"/>
              </a:rPr>
              <a:t>طراحی آموزشی </a:t>
            </a:r>
            <a:r>
              <a:rPr lang="en-US" b="1" dirty="0" smtClean="0">
                <a:solidFill>
                  <a:srgbClr val="FF0000"/>
                </a:solidFill>
                <a:effectLst>
                  <a:outerShdw blurRad="38100" dist="38100" dir="2700000" algn="tl">
                    <a:srgbClr val="000000">
                      <a:alpha val="43137"/>
                    </a:srgbClr>
                  </a:outerShdw>
                </a:effectLst>
                <a:cs typeface="+mn-cs"/>
              </a:rPr>
              <a:t>Instructional design</a:t>
            </a:r>
            <a:endParaRPr lang="en-US" b="1" dirty="0">
              <a:solidFill>
                <a:srgbClr val="FF000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fontScale="85000" lnSpcReduction="10000"/>
          </a:bodyPr>
          <a:lstStyle/>
          <a:p>
            <a:pPr algn="just" rtl="1"/>
            <a:r>
              <a:rPr lang="fa-IR" b="1" dirty="0" smtClean="0">
                <a:solidFill>
                  <a:srgbClr val="FFFF00"/>
                </a:solidFill>
                <a:effectLst>
                  <a:outerShdw blurRad="38100" dist="38100" dir="2700000" algn="tl">
                    <a:srgbClr val="000000">
                      <a:alpha val="43137"/>
                    </a:srgbClr>
                  </a:outerShdw>
                </a:effectLst>
                <a:cs typeface="B Nazanin" pitchFamily="2" charset="-78"/>
              </a:rPr>
              <a:t>طراحی آموزشی را می توان تجویز یا پیش بینی روشهای مطلوب آموزشی برای نیل به تغییرات مورد نظر در دانشها، مهارتها و عواطف فراگیران دانست</a:t>
            </a:r>
            <a:r>
              <a:rPr lang="fa-IR" dirty="0" smtClean="0">
                <a:solidFill>
                  <a:srgbClr val="FFFF00"/>
                </a:solidFill>
                <a:cs typeface="B Nazanin" pitchFamily="2" charset="-78"/>
              </a:rPr>
              <a:t>(</a:t>
            </a:r>
            <a:r>
              <a:rPr lang="en-US" dirty="0" smtClean="0">
                <a:solidFill>
                  <a:srgbClr val="FFFF00"/>
                </a:solidFill>
                <a:cs typeface="B Nazanin" pitchFamily="2" charset="-78"/>
              </a:rPr>
              <a:t>Reigeluth,1983</a:t>
            </a:r>
            <a:r>
              <a:rPr lang="fa-IR" dirty="0" smtClean="0">
                <a:solidFill>
                  <a:srgbClr val="FFFF00"/>
                </a:solidFill>
                <a:cs typeface="B Nazanin" pitchFamily="2" charset="-78"/>
              </a:rPr>
              <a:t>).</a:t>
            </a: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طراحی آموزشی در معنای ساده استفاده از یک فرایند نظامند برای فهم مشکلات عملکرد انسانی،یافتن راه حل ها و انجام آنهاست.(مک آردل 1991)</a:t>
            </a:r>
            <a:endParaRPr lang="fa-IR" dirty="0" smtClean="0">
              <a:solidFill>
                <a:srgbClr val="FFFF00"/>
              </a:solidFill>
              <a:effectLst>
                <a:outerShdw blurRad="38100" dist="38100" dir="2700000" algn="tl">
                  <a:srgbClr val="000000">
                    <a:alpha val="43137"/>
                  </a:srgbClr>
                </a:outerShdw>
              </a:effectLst>
              <a:cs typeface="B Nazanin" pitchFamily="2" charset="-78"/>
            </a:endParaRP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 طراحی آموزشی علم تعیین دقیق مشخصات فرایند ایجاد،ارزشیابی و تداوم موقعیت هائی است که یادگیری را هموار میسازد.(ریچی1986)</a:t>
            </a:r>
            <a:endParaRPr lang="fa-IR" dirty="0" smtClean="0">
              <a:solidFill>
                <a:srgbClr val="FFFF00"/>
              </a:solidFill>
              <a:effectLst>
                <a:outerShdw blurRad="38100" dist="38100" dir="2700000" algn="tl">
                  <a:srgbClr val="000000">
                    <a:alpha val="43137"/>
                  </a:srgbClr>
                </a:outerShdw>
              </a:effectLst>
              <a:cs typeface="B Nazanin" pitchFamily="2" charset="-78"/>
            </a:endParaRPr>
          </a:p>
          <a:p>
            <a:pPr algn="justLow" rtl="1"/>
            <a:r>
              <a:rPr lang="fa-IR" b="1" dirty="0">
                <a:solidFill>
                  <a:srgbClr val="FFFF00"/>
                </a:solidFill>
                <a:effectLst>
                  <a:outerShdw blurRad="38100" dist="38100" dir="2700000" algn="tl">
                    <a:srgbClr val="000000">
                      <a:alpha val="43137"/>
                    </a:srgbClr>
                  </a:outerShdw>
                </a:effectLst>
                <a:cs typeface="B Nazanin" pitchFamily="2" charset="-78"/>
              </a:rPr>
              <a:t>  </a:t>
            </a:r>
            <a:r>
              <a:rPr lang="fa-IR" b="1" dirty="0" smtClean="0">
                <a:solidFill>
                  <a:srgbClr val="FFFF00"/>
                </a:solidFill>
                <a:effectLst>
                  <a:outerShdw blurRad="38100" dist="38100" dir="2700000" algn="tl">
                    <a:srgbClr val="000000">
                      <a:alpha val="43137"/>
                    </a:srgbClr>
                  </a:outerShdw>
                </a:effectLst>
                <a:cs typeface="B Nazanin" pitchFamily="2" charset="-78"/>
              </a:rPr>
              <a:t>طراحی آموزشی کل فرایند تحلیل نیازها و هدف های یادگیری و ایجاد نظم عرضه آموزش برای برآوردن نیازهاست(بریگز1975)</a:t>
            </a:r>
            <a:endParaRPr lang="fa-IR"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89038"/>
          </a:xfrm>
        </p:spPr>
        <p:txBody>
          <a:bodyPr>
            <a:normAutofit fontScale="90000"/>
          </a:bodyPr>
          <a:lstStyle/>
          <a:p>
            <a:r>
              <a:rPr lang="fa-IR" b="1" dirty="0" smtClean="0">
                <a:solidFill>
                  <a:srgbClr val="FF0000"/>
                </a:solidFill>
                <a:effectLst>
                  <a:outerShdw blurRad="38100" dist="38100" dir="2700000" algn="tl">
                    <a:srgbClr val="000000">
                      <a:alpha val="43137"/>
                    </a:srgbClr>
                  </a:outerShdw>
                </a:effectLst>
                <a:cs typeface="B Titr" pitchFamily="2" charset="-78"/>
              </a:rPr>
              <a:t>الگو های طراحی آموزشی رفتارگرا:</a:t>
            </a:r>
            <a:r>
              <a:rPr lang="fa-IR" dirty="0" smtClean="0"/>
              <a:t/>
            </a:r>
            <a:br>
              <a:rPr lang="fa-IR" dirty="0" smtClean="0"/>
            </a:br>
            <a:endParaRPr lang="en-US" dirty="0"/>
          </a:p>
        </p:txBody>
      </p:sp>
      <p:sp>
        <p:nvSpPr>
          <p:cNvPr id="3" name="Content Placeholder 2"/>
          <p:cNvSpPr>
            <a:spLocks noGrp="1"/>
          </p:cNvSpPr>
          <p:nvPr>
            <p:ph idx="1"/>
          </p:nvPr>
        </p:nvSpPr>
        <p:spPr>
          <a:xfrm>
            <a:off x="533400" y="1676400"/>
            <a:ext cx="8153400" cy="4449763"/>
          </a:xfrm>
        </p:spPr>
        <p:txBody>
          <a:bodyPr>
            <a:normAutofit/>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طراحی آموزشی براساس این دیدگاه با مرحله تحلیل وظیفه آغاز میشود تحلیل وظیفه برای تجزیه یک وظیفه یا موضوع آموزشی به اجزای تشکیل دهنده آن و تشخیص تغییرات رفتاری مورد نیاز برای انجام آن است. سپس طراح باید توالی رویدادهای یادگیری را مشخص کند پس از بیان هدف های آموزشی ،فرصت هائی برای یادگیرنده فراهم مشود تا به تمرین بپردازد و محتوای آموزشی رایاد بگیرد. </a:t>
            </a:r>
            <a:endParaRPr lang="en-US" b="1" dirty="0">
              <a:solidFill>
                <a:srgbClr val="FFFF00"/>
              </a:solidFill>
              <a:effectLst>
                <a:outerShdw blurRad="38100" dist="38100" dir="2700000" algn="tl">
                  <a:srgbClr val="000000">
                    <a:alpha val="43137"/>
                  </a:srgbClr>
                </a:outerShdw>
              </a:effectLst>
            </a:endParaRPr>
          </a:p>
        </p:txBody>
      </p:sp>
    </p:spTree>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الگو های طراحی آموزشی رفتارگرا:</a:t>
            </a:r>
            <a:endParaRPr lang="en-US" dirty="0"/>
          </a:p>
        </p:txBody>
      </p:sp>
      <p:sp>
        <p:nvSpPr>
          <p:cNvPr id="3" name="Content Placeholder 2"/>
          <p:cNvSpPr>
            <a:spLocks noGrp="1"/>
          </p:cNvSpPr>
          <p:nvPr>
            <p:ph idx="1"/>
          </p:nvPr>
        </p:nvSpPr>
        <p:spPr>
          <a:xfrm>
            <a:off x="457200" y="1752600"/>
            <a:ext cx="8229600" cy="4373563"/>
          </a:xfrm>
        </p:spPr>
        <p:txBody>
          <a:bodyPr>
            <a:normAutofit fontScale="92500" lnSpcReduction="10000"/>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ارزشیابی از آموخته های دانش آموز به عنوان آخرین  مرحله طراحی آموزشی معمولا براساس ملاک از پیش تعیین شده صورت می گیرد همه یادگیرندگان با این ملاک ارزشیابی میشوند و در صورت کسب امتیاز لازم، آموزش های بعدی را دریافت میکنند.</a:t>
            </a: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الگوهای که برگرفته از رویکرد رفتار گرائی هستند و در طراحی آموزشی مورد استفاده قرار می گیرند متعددند به طور مثال : الگوی </a:t>
            </a:r>
            <a:r>
              <a:rPr lang="en-US" b="1" dirty="0" smtClean="0">
                <a:solidFill>
                  <a:srgbClr val="FFFF00"/>
                </a:solidFill>
                <a:effectLst>
                  <a:outerShdw blurRad="38100" dist="38100" dir="2700000" algn="tl">
                    <a:srgbClr val="000000">
                      <a:alpha val="43137"/>
                    </a:srgbClr>
                  </a:outerShdw>
                </a:effectLst>
                <a:cs typeface="B Nazanin" pitchFamily="2" charset="-78"/>
              </a:rPr>
              <a:t>ADDIE </a:t>
            </a:r>
            <a:r>
              <a:rPr lang="fa-IR" b="1" dirty="0" smtClean="0">
                <a:solidFill>
                  <a:srgbClr val="FFFF00"/>
                </a:solidFill>
                <a:effectLst>
                  <a:outerShdw blurRad="38100" dist="38100" dir="2700000" algn="tl">
                    <a:srgbClr val="000000">
                      <a:alpha val="43137"/>
                    </a:srgbClr>
                  </a:outerShdw>
                </a:effectLst>
                <a:cs typeface="B Nazanin" pitchFamily="2" charset="-78"/>
              </a:rPr>
              <a:t>، دیک وکری (1978) گلاسر(1965)کوک(1994)هینیچ(1970)ومیگر(1984) رفتار گرا به شمار می آیند </a:t>
            </a:r>
          </a:p>
          <a:p>
            <a:endParaRPr lang="en-US" dirty="0"/>
          </a:p>
        </p:txBody>
      </p:sp>
    </p:spTree>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pPr rtl="1"/>
            <a:r>
              <a:rPr lang="fa-IR" b="1" dirty="0" smtClean="0">
                <a:solidFill>
                  <a:srgbClr val="FF0000"/>
                </a:solidFill>
                <a:effectLst>
                  <a:outerShdw blurRad="38100" dist="38100" dir="2700000" algn="tl">
                    <a:srgbClr val="000000">
                      <a:alpha val="43137"/>
                    </a:srgbClr>
                  </a:outerShdw>
                </a:effectLst>
                <a:cs typeface="B Titr" pitchFamily="2" charset="-78"/>
              </a:rPr>
              <a:t>الگوهای طراحی آموزشی شناخت گرا:</a:t>
            </a:r>
            <a:endParaRPr lang="fa-IR"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304800" y="1752600"/>
            <a:ext cx="8610600" cy="4373563"/>
          </a:xfrm>
        </p:spPr>
        <p:txBody>
          <a:bodyPr>
            <a:normAutofit fontScale="92500"/>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طراحان آموزش در دیدگاه شناختی به جای تاکید بر رفتار بیرونی بر فرایند ذهنی تاکید دارند واز آن برای افزایش اثر بخشی آموزش بهره میبرند. به جای تحلیل تکلیف و موضوع که در دیدگاه رفتار گرائی وجود داشت،شناخت گرایان بر تحلیل یادگیرنده تاکید میکنند.به هنگام طراحان آمو- زشی بر اساس این دیدگاه باید ساختار های ذهنی یادگیرنده توجه شود. طراحان آموزشی باید نقش فعال یادگیرنده را در نظر داشته باشند و با فراوردن موقعیت های شبیه سازی شده،فرصت ها وتجارب یادگیری را به زندگی واقعی یادگیرندگان نزدیک سازد. </a:t>
            </a:r>
          </a:p>
        </p:txBody>
      </p:sp>
    </p:spTree>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الگوهای طراحی آموزشی شناخت گرا:</a:t>
            </a:r>
            <a:endParaRPr lang="en-US" dirty="0"/>
          </a:p>
        </p:txBody>
      </p:sp>
      <p:sp>
        <p:nvSpPr>
          <p:cNvPr id="3" name="Content Placeholder 2"/>
          <p:cNvSpPr>
            <a:spLocks noGrp="1"/>
          </p:cNvSpPr>
          <p:nvPr>
            <p:ph idx="1"/>
          </p:nvPr>
        </p:nvSpPr>
        <p:spPr>
          <a:xfrm>
            <a:off x="457200" y="2209800"/>
            <a:ext cx="8229600" cy="3916363"/>
          </a:xfrm>
        </p:spPr>
        <p:txBody>
          <a:bodyPr>
            <a:normAutofit fontScale="92500" lnSpcReduction="10000"/>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از آن جائی که یادگیرندگان در سایه هدف های آموزشی و فعالیت های مشخص به حل مسئله می پردازند، ارزشبابی با توجه به ملاک انجام می شود. یادگیرنده از هدفهای آموزشی آگاهی دارد و معلم نیز از هدف ها به عنوان محرک های آموزشی استفاده میکند.</a:t>
            </a:r>
          </a:p>
          <a:p>
            <a:pPr algn="justLow" rtl="1"/>
            <a:r>
              <a:rPr lang="fa-IR" b="1" dirty="0">
                <a:solidFill>
                  <a:srgbClr val="FFFF00"/>
                </a:solidFill>
                <a:effectLst>
                  <a:outerShdw blurRad="38100" dist="38100" dir="2700000" algn="tl">
                    <a:srgbClr val="000000">
                      <a:alpha val="43137"/>
                    </a:srgbClr>
                  </a:outerShdw>
                </a:effectLst>
                <a:cs typeface="B Nazanin" pitchFamily="2" charset="-78"/>
              </a:rPr>
              <a:t>ن</a:t>
            </a:r>
            <a:r>
              <a:rPr lang="fa-IR" b="1" dirty="0" smtClean="0">
                <a:solidFill>
                  <a:srgbClr val="FFFF00"/>
                </a:solidFill>
                <a:effectLst>
                  <a:outerShdw blurRad="38100" dist="38100" dir="2700000" algn="tl">
                    <a:srgbClr val="000000">
                      <a:alpha val="43137"/>
                    </a:srgbClr>
                  </a:outerShdw>
                </a:effectLst>
                <a:cs typeface="B Nazanin" pitchFamily="2" charset="-78"/>
              </a:rPr>
              <a:t>ظریه نمایش اجزاء(مریل1983)،نظریه شرح وبسط(رایگلوث1983) و نظریه رویدادهای آموزشی (گانیه و بریگز و ویگر 1988) از جمله الگوهائی هستند که برای طراحی آموزشی شناخت گرا مورد استفاده قرار هستند</a:t>
            </a:r>
            <a:endParaRPr lang="en-US" dirty="0" smtClean="0">
              <a:solidFill>
                <a:srgbClr val="FFFF00"/>
              </a:solidFill>
              <a:effectLst>
                <a:outerShdw blurRad="38100" dist="38100" dir="2700000" algn="tl">
                  <a:srgbClr val="000000">
                    <a:alpha val="43137"/>
                  </a:srgbClr>
                </a:outerShdw>
              </a:effectLst>
              <a:cs typeface="B Nazanin" pitchFamily="2" charset="-78"/>
            </a:endParaRPr>
          </a:p>
          <a:p>
            <a:pPr algn="justLow" rtl="1"/>
            <a:endParaRPr lang="en-US" dirty="0"/>
          </a:p>
        </p:txBody>
      </p:sp>
    </p:spTree>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الگوهای طراحی آموزشی ساختن گرا:</a:t>
            </a:r>
            <a:endParaRPr lang="en-US" dirty="0"/>
          </a:p>
        </p:txBody>
      </p:sp>
      <p:sp>
        <p:nvSpPr>
          <p:cNvPr id="3" name="Content Placeholder 2"/>
          <p:cNvSpPr>
            <a:spLocks noGrp="1"/>
          </p:cNvSpPr>
          <p:nvPr>
            <p:ph idx="1"/>
          </p:nvPr>
        </p:nvSpPr>
        <p:spPr/>
        <p:txBody>
          <a:bodyPr>
            <a:normAutofit fontScale="85000" lnSpcReduction="10000"/>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در این فرایند،یادگیرندگان فعال اند و به سبب تعامل با محیط اطراف،دانش مورد نیاز خود را میسازند. یادگیری،در واقع انطباق الگوهای ذهنی با تجارب نوین است. به طوریکه هر فرد خود سازنده اطلاعات است و با توجه به ساخت ذهنی خود اطلاعت را میسازد و به همبن دلیل نام ساختن گرائی به خود گرفته است.</a:t>
            </a:r>
            <a:r>
              <a:rPr lang="fa-IR" b="1" dirty="0" smtClean="0">
                <a:cs typeface="B Nazanin" pitchFamily="2" charset="-78"/>
              </a:rPr>
              <a:t> </a:t>
            </a: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از عمده ترین نظریه های طراحی آموزشی مرتبط با ساختن گرائی،میتوان به یادگیری مبتنی بر حل مساله(باروز1994)،یادگیری موقعیتی(براون1998)،نظریه انعطاف پذیری شناختی(اسپیرو1991)،محیط های یادگیری ساختن گرایانه(جوناسن1999)و محیط های یادگیری آزاد(هانافینولند1999) اشاره کرد.</a:t>
            </a:r>
            <a:endParaRPr lang="fa-IR" dirty="0" smtClean="0">
              <a:solidFill>
                <a:srgbClr val="FFFF00"/>
              </a:solidFill>
              <a:effectLst>
                <a:outerShdw blurRad="38100" dist="38100" dir="2700000" algn="tl">
                  <a:srgbClr val="000000">
                    <a:alpha val="43137"/>
                  </a:srgbClr>
                </a:outerShdw>
              </a:effectLst>
              <a:cs typeface="B Nazanin" pitchFamily="2" charset="-78"/>
            </a:endParaRPr>
          </a:p>
          <a:p>
            <a:endParaRPr lang="en-US" dirty="0"/>
          </a:p>
        </p:txBody>
      </p:sp>
    </p:spTree>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marR="0" algn="r" rtl="1">
              <a:lnSpc>
                <a:spcPct val="115000"/>
              </a:lnSpc>
              <a:spcBef>
                <a:spcPts val="0"/>
              </a:spcBef>
              <a:spcAft>
                <a:spcPts val="1000"/>
              </a:spcAft>
            </a:pPr>
            <a:r>
              <a:rPr lang="fa-IR" b="1" dirty="0">
                <a:solidFill>
                  <a:srgbClr val="FFFF00"/>
                </a:solidFill>
                <a:ea typeface="Calibri"/>
                <a:cs typeface="2  Baran"/>
              </a:rPr>
              <a:t>از دستاوردهای رشته تکنولوژی آموزشی دو دسته نظریه ها.طبق بندی ها.الگوها و روش های طراحی.اجرا و ارزشیابی برنامه های آموزشی مبتنی بر رویکرد سیستمی و رویکرد ساخت گرایی است.</a:t>
            </a:r>
            <a:endParaRPr lang="en-US" sz="1600" b="1" dirty="0">
              <a:solidFill>
                <a:srgbClr val="FFFF00"/>
              </a:solidFill>
              <a:ea typeface="Calibri"/>
              <a:cs typeface="Arial"/>
            </a:endParaRPr>
          </a:p>
          <a:p>
            <a:pPr algn="r" rtl="1"/>
            <a:endParaRPr lang="en-US" dirty="0"/>
          </a:p>
        </p:txBody>
      </p:sp>
    </p:spTree>
    <p:extLst>
      <p:ext uri="{BB962C8B-B14F-4D97-AF65-F5344CB8AC3E}">
        <p14:creationId xmlns:p14="http://schemas.microsoft.com/office/powerpoint/2010/main" xmlns="" val="319122398"/>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در رویکرد سیستمی فعالیت تکنولوژیست آموزشی شامل تجزیه و تحلیل دقیق نیازها.انتخاب مناسب.تعیین ترتیب و توالی اجزاء آموزش.تجزیه و تحلیل دانش ها و توانایی های شاگردان.تعیین نوع یادگیری برای هر بخش محتوا و روش های آموزشی خاص برای هر بخش محتوا و روش های ارزشیابی متناسب با نوع محتوا و نوع یادگیری و سپس اجرا و ارزشیابی برنامه آموزشی تهیه شده است.</a:t>
            </a:r>
            <a:endParaRPr lang="en-US" sz="1600" b="1" dirty="0">
              <a:solidFill>
                <a:srgbClr val="FFFF00"/>
              </a:solidFill>
              <a:effectLst>
                <a:outerShdw blurRad="38100" dist="38100" dir="2700000" algn="tl">
                  <a:srgbClr val="000000">
                    <a:alpha val="43137"/>
                  </a:srgbClr>
                </a:outerShdw>
              </a:effectLst>
              <a:ea typeface="Calibri"/>
              <a:cs typeface="Arial"/>
            </a:endParaRPr>
          </a:p>
          <a:p>
            <a:pPr algn="r" rtl="1"/>
            <a:endParaRPr lang="en-US" dirty="0"/>
          </a:p>
        </p:txBody>
      </p:sp>
    </p:spTree>
    <p:extLst>
      <p:ext uri="{BB962C8B-B14F-4D97-AF65-F5344CB8AC3E}">
        <p14:creationId xmlns:p14="http://schemas.microsoft.com/office/powerpoint/2010/main" xmlns="" val="2818814649"/>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fontScale="92500" lnSpcReduction="20000"/>
          </a:bodyPr>
          <a:lstStyle/>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در رویکرد ساخت گرایی تکنولوژیست آموزشی به جای انجام دادن فعالیت های پشت سرهم به رعایت اصولی از آموزه های ساخت گرایی می پردازد که این اصول عبارتند از:</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dirty="0">
                <a:solidFill>
                  <a:srgbClr val="FFFF00"/>
                </a:solidFill>
                <a:ea typeface="Calibri"/>
                <a:cs typeface="2  Baran"/>
              </a:rPr>
              <a:t>1</a:t>
            </a:r>
            <a:r>
              <a:rPr lang="fa-IR" b="1" dirty="0">
                <a:solidFill>
                  <a:srgbClr val="FFFF00"/>
                </a:solidFill>
                <a:effectLst>
                  <a:outerShdw blurRad="38100" dist="38100" dir="2700000" algn="tl">
                    <a:srgbClr val="000000">
                      <a:alpha val="43137"/>
                    </a:srgbClr>
                  </a:outerShdw>
                </a:effectLst>
                <a:ea typeface="Calibri"/>
                <a:cs typeface="2  Baran"/>
              </a:rPr>
              <a:t>-آموزش زمینه های مربوط و واقعی</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2-آموزش تجارب اجتماعی</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3-تشویق به تملک و داشتن نظر در فرایند یادگیری</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4-ارائه تجربه فرایند دانش</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5-تشویق به خودآگاهی از فرایند دانش</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6-ارائه تجربه و تقدیر از دیدگاه های مختلف</a:t>
            </a:r>
            <a:endParaRPr lang="en-US" sz="1600" b="1" dirty="0">
              <a:solidFill>
                <a:srgbClr val="FFFF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ffectLst>
                  <a:outerShdw blurRad="38100" dist="38100" dir="2700000" algn="tl">
                    <a:srgbClr val="000000">
                      <a:alpha val="43137"/>
                    </a:srgbClr>
                  </a:outerShdw>
                </a:effectLst>
                <a:ea typeface="Calibri"/>
                <a:cs typeface="2  Baran"/>
              </a:rPr>
              <a:t>7-تشویق به استفاده از انواع روش های ارائه</a:t>
            </a:r>
            <a:endParaRPr lang="en-US" sz="1600" b="1" dirty="0">
              <a:solidFill>
                <a:srgbClr val="FFFF00"/>
              </a:solidFill>
              <a:effectLst>
                <a:outerShdw blurRad="38100" dist="38100" dir="2700000" algn="tl">
                  <a:srgbClr val="000000">
                    <a:alpha val="43137"/>
                  </a:srgbClr>
                </a:outerShdw>
              </a:effectLst>
              <a:ea typeface="Calibri"/>
              <a:cs typeface="Arial"/>
            </a:endParaRPr>
          </a:p>
          <a:p>
            <a:pPr algn="r"/>
            <a:endParaRPr lang="en-US" dirty="0"/>
          </a:p>
        </p:txBody>
      </p:sp>
    </p:spTree>
    <p:extLst>
      <p:ext uri="{BB962C8B-B14F-4D97-AF65-F5344CB8AC3E}">
        <p14:creationId xmlns:p14="http://schemas.microsoft.com/office/powerpoint/2010/main" xmlns="" val="371236508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marL="0" marR="0" algn="r" rtl="1">
              <a:lnSpc>
                <a:spcPct val="115000"/>
              </a:lnSpc>
              <a:spcBef>
                <a:spcPts val="0"/>
              </a:spcBef>
              <a:spcAft>
                <a:spcPts val="1000"/>
              </a:spcAft>
            </a:pPr>
            <a:r>
              <a:rPr lang="fa-IR" sz="3600" b="1" dirty="0">
                <a:solidFill>
                  <a:srgbClr val="FF0000"/>
                </a:solidFill>
                <a:effectLst>
                  <a:outerShdw blurRad="38100" dist="38100" dir="2700000" algn="tl">
                    <a:srgbClr val="000000">
                      <a:alpha val="43137"/>
                    </a:srgbClr>
                  </a:outerShdw>
                </a:effectLst>
                <a:ea typeface="Calibri"/>
                <a:cs typeface="2  Baran"/>
              </a:rPr>
              <a:t>الگوی طراحی آموزشی مبتنی بر رویکرد </a:t>
            </a:r>
            <a:r>
              <a:rPr lang="fa-IR" sz="3600" b="1" dirty="0" smtClean="0">
                <a:solidFill>
                  <a:srgbClr val="FF0000"/>
                </a:solidFill>
                <a:effectLst>
                  <a:outerShdw blurRad="38100" dist="38100" dir="2700000" algn="tl">
                    <a:srgbClr val="000000">
                      <a:alpha val="43137"/>
                    </a:srgbClr>
                  </a:outerShdw>
                </a:effectLst>
                <a:ea typeface="Calibri"/>
                <a:cs typeface="2  Baran"/>
              </a:rPr>
              <a:t>سیستمی</a:t>
            </a:r>
          </a:p>
          <a:p>
            <a:pPr marL="0" marR="0" algn="r" rtl="1">
              <a:lnSpc>
                <a:spcPct val="115000"/>
              </a:lnSpc>
              <a:spcBef>
                <a:spcPts val="0"/>
              </a:spcBef>
              <a:spcAft>
                <a:spcPts val="1000"/>
              </a:spcAft>
              <a:buNone/>
            </a:pPr>
            <a:endParaRPr lang="en-US" sz="3600" b="1" dirty="0">
              <a:solidFill>
                <a:srgbClr val="FF00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طراحی آموزشی در سطح خرد</a:t>
            </a:r>
            <a:endParaRPr lang="en-US" sz="1600" b="1" dirty="0">
              <a:solidFill>
                <a:srgbClr val="FFFF00"/>
              </a:solidFill>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پیش بینی چگونگی ترکیب کوچک ترین اجزاء آموزش و شکل گرفتن این اجزاء بر اساس هدف های آموزشی</a:t>
            </a:r>
            <a:endParaRPr lang="en-US" sz="1600" b="1" dirty="0">
              <a:solidFill>
                <a:srgbClr val="FFFF00"/>
              </a:solidFill>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در سطح خرد فقط الگوی مریل به دلیل مفیدبودن و جامع بودن به کار می رود.</a:t>
            </a:r>
            <a:endParaRPr lang="en-US" sz="1600" b="1" dirty="0">
              <a:solidFill>
                <a:srgbClr val="FFFF00"/>
              </a:solidFill>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 </a:t>
            </a:r>
            <a:endParaRPr lang="en-US" sz="1600" b="1" dirty="0">
              <a:solidFill>
                <a:srgbClr val="FFFF00"/>
              </a:solidFill>
              <a:ea typeface="Calibri"/>
              <a:cs typeface="Arial"/>
            </a:endParaRPr>
          </a:p>
          <a:p>
            <a:pPr algn="r" rtl="1"/>
            <a:endParaRPr lang="en-US" dirty="0"/>
          </a:p>
        </p:txBody>
      </p:sp>
    </p:spTree>
    <p:extLst>
      <p:ext uri="{BB962C8B-B14F-4D97-AF65-F5344CB8AC3E}">
        <p14:creationId xmlns:p14="http://schemas.microsoft.com/office/powerpoint/2010/main" xmlns="" val="2231622814"/>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57200"/>
            <a:ext cx="8229600" cy="6096000"/>
          </a:xfrm>
        </p:spPr>
        <p:txBody>
          <a:bodyPr>
            <a:normAutofit fontScale="92500" lnSpcReduction="20000"/>
          </a:bodyPr>
          <a:lstStyle/>
          <a:p>
            <a:pPr algn="justLow" rtl="1">
              <a:buNone/>
            </a:pPr>
            <a:r>
              <a:rPr lang="ar-SA" b="1" dirty="0">
                <a:solidFill>
                  <a:srgbClr val="FFFF00"/>
                </a:solidFill>
                <a:effectLst>
                  <a:outerShdw blurRad="38100" dist="38100" dir="2700000" algn="tl">
                    <a:srgbClr val="000000">
                      <a:alpha val="43137"/>
                    </a:srgbClr>
                  </a:outerShdw>
                </a:effectLst>
                <a:cs typeface="B Nazanin" pitchFamily="2" charset="-78"/>
              </a:rPr>
              <a:t>بوشامپ (1981) برای برنامه درسی سه معنا یا کاربرد </a:t>
            </a:r>
            <a:r>
              <a:rPr lang="ar-SA" b="1" dirty="0" smtClean="0">
                <a:solidFill>
                  <a:srgbClr val="FFFF00"/>
                </a:solidFill>
                <a:effectLst>
                  <a:outerShdw blurRad="38100" dist="38100" dir="2700000" algn="tl">
                    <a:srgbClr val="000000">
                      <a:alpha val="43137"/>
                    </a:srgbClr>
                  </a:outerShdw>
                </a:effectLst>
                <a:cs typeface="B Nazanin" pitchFamily="2" charset="-78"/>
              </a:rPr>
              <a:t>بیان </a:t>
            </a:r>
            <a:r>
              <a:rPr lang="ar-SA" b="1" dirty="0">
                <a:solidFill>
                  <a:srgbClr val="FFFF00"/>
                </a:solidFill>
                <a:effectLst>
                  <a:outerShdw blurRad="38100" dist="38100" dir="2700000" algn="tl">
                    <a:srgbClr val="000000">
                      <a:alpha val="43137"/>
                    </a:srgbClr>
                  </a:outerShdw>
                </a:effectLst>
                <a:cs typeface="B Nazanin" pitchFamily="2" charset="-78"/>
              </a:rPr>
              <a:t>می کند: </a:t>
            </a:r>
            <a:endParaRPr lang="en-US" b="1" dirty="0">
              <a:solidFill>
                <a:srgbClr val="FFFF00"/>
              </a:solidFill>
              <a:effectLst>
                <a:outerShdw blurRad="38100" dist="38100" dir="2700000" algn="tl">
                  <a:srgbClr val="000000">
                    <a:alpha val="43137"/>
                  </a:srgbClr>
                </a:outerShdw>
              </a:effectLst>
              <a:cs typeface="B Nazanin" pitchFamily="2" charset="-78"/>
            </a:endParaRPr>
          </a:p>
          <a:p>
            <a:pPr algn="justLow" rtl="1"/>
            <a:r>
              <a:rPr lang="ar-SA" b="1" dirty="0">
                <a:solidFill>
                  <a:srgbClr val="FFFF00"/>
                </a:solidFill>
                <a:effectLst>
                  <a:outerShdw blurRad="38100" dist="38100" dir="2700000" algn="tl">
                    <a:srgbClr val="000000">
                      <a:alpha val="43137"/>
                    </a:srgbClr>
                  </a:outerShdw>
                </a:effectLst>
                <a:cs typeface="B Nazanin" pitchFamily="2" charset="-78"/>
              </a:rPr>
              <a:t>1-برنامه درسی به عنوان یک سند مکتوب نوشته شده که ترتیب برنامه درسی مدرسه را مشخص می کند</a:t>
            </a:r>
            <a:r>
              <a:rPr lang="fa-IR" b="1" dirty="0">
                <a:solidFill>
                  <a:srgbClr val="FFFF00"/>
                </a:solidFill>
                <a:effectLst>
                  <a:outerShdw blurRad="38100" dist="38100" dir="2700000" algn="tl">
                    <a:srgbClr val="000000">
                      <a:alpha val="43137"/>
                    </a:srgbClr>
                  </a:outerShdw>
                </a:effectLst>
                <a:cs typeface="B Nazanin" pitchFamily="2" charset="-78"/>
              </a:rPr>
              <a:t>. ( راهنمای طراحی استراتژی های آموزشی ، اهداف و مجموعه ای از </a:t>
            </a:r>
            <a:endParaRPr lang="en-US" b="1" dirty="0">
              <a:solidFill>
                <a:srgbClr val="FFFF00"/>
              </a:solidFill>
              <a:effectLst>
                <a:outerShdw blurRad="38100" dist="38100" dir="2700000" algn="tl">
                  <a:srgbClr val="000000">
                    <a:alpha val="43137"/>
                  </a:srgbClr>
                </a:outerShdw>
              </a:effectLst>
              <a:cs typeface="B Nazanin" pitchFamily="2" charset="-78"/>
            </a:endParaRPr>
          </a:p>
          <a:p>
            <a:pPr algn="justLow" rtl="1"/>
            <a:r>
              <a:rPr lang="fa-IR" b="1" dirty="0">
                <a:solidFill>
                  <a:srgbClr val="FFFF00"/>
                </a:solidFill>
                <a:effectLst>
                  <a:outerShdw blurRad="38100" dist="38100" dir="2700000" algn="tl">
                    <a:srgbClr val="000000">
                      <a:alpha val="43137"/>
                    </a:srgbClr>
                  </a:outerShdw>
                </a:effectLst>
                <a:cs typeface="B Nazanin" pitchFamily="2" charset="-78"/>
              </a:rPr>
              <a:t>محتوای </a:t>
            </a:r>
            <a:r>
              <a:rPr lang="fa-IR" b="1" dirty="0" smtClean="0">
                <a:solidFill>
                  <a:srgbClr val="FFFF00"/>
                </a:solidFill>
                <a:effectLst>
                  <a:outerShdw blurRad="38100" dist="38100" dir="2700000" algn="tl">
                    <a:srgbClr val="000000">
                      <a:alpha val="43137"/>
                    </a:srgbClr>
                  </a:outerShdw>
                </a:effectLst>
                <a:cs typeface="B Nazanin" pitchFamily="2" charset="-78"/>
              </a:rPr>
              <a:t>فرهنگی) و یا به عنوان </a:t>
            </a:r>
            <a:r>
              <a:rPr lang="fa-IR" b="1" dirty="0">
                <a:solidFill>
                  <a:srgbClr val="FFFF00"/>
                </a:solidFill>
                <a:effectLst>
                  <a:outerShdw blurRad="38100" dist="38100" dir="2700000" algn="tl">
                    <a:srgbClr val="000000">
                      <a:alpha val="43137"/>
                    </a:srgbClr>
                  </a:outerShdw>
                </a:effectLst>
                <a:cs typeface="B Nazanin" pitchFamily="2" charset="-78"/>
              </a:rPr>
              <a:t>طرحی برای تعیین استراتژی های تدریس که معلمان آن را به کار می گیرند.</a:t>
            </a:r>
            <a:endParaRPr lang="en-US" b="1" dirty="0">
              <a:solidFill>
                <a:srgbClr val="FFFF00"/>
              </a:solidFill>
              <a:effectLst>
                <a:outerShdw blurRad="38100" dist="38100" dir="2700000" algn="tl">
                  <a:srgbClr val="000000">
                    <a:alpha val="43137"/>
                  </a:srgbClr>
                </a:outerShdw>
              </a:effectLst>
              <a:cs typeface="B Nazanin" pitchFamily="2" charset="-78"/>
            </a:endParaRP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2- برنامه درسی به عنوان یک سیستم ساختار یافته که خرده سیستمی ازنظام آموزش مدرسه ای است که در آن تصمیمات برنامه درسی اتخاذ می شود .این تصمیمات شامل :</a:t>
            </a:r>
            <a:endParaRPr lang="en-US" b="1" dirty="0" smtClean="0">
              <a:solidFill>
                <a:srgbClr val="FFFF00"/>
              </a:solidFill>
              <a:effectLst>
                <a:outerShdw blurRad="38100" dist="38100" dir="2700000" algn="tl">
                  <a:srgbClr val="000000">
                    <a:alpha val="43137"/>
                  </a:srgbClr>
                </a:outerShdw>
              </a:effectLst>
              <a:cs typeface="B Nazanin" pitchFamily="2" charset="-78"/>
            </a:endParaRPr>
          </a:p>
          <a:p>
            <a:pPr algn="justLow" rtl="1">
              <a:buNone/>
            </a:pPr>
            <a:r>
              <a:rPr lang="fa-IR" b="1" dirty="0" smtClean="0">
                <a:solidFill>
                  <a:srgbClr val="FFFF00"/>
                </a:solidFill>
                <a:effectLst>
                  <a:outerShdw blurRad="38100" dist="38100" dir="2700000" algn="tl">
                    <a:srgbClr val="000000">
                      <a:alpha val="43137"/>
                    </a:srgbClr>
                  </a:outerShdw>
                </a:effectLst>
                <a:cs typeface="B Nazanin" pitchFamily="2" charset="-78"/>
              </a:rPr>
              <a:t>     برنامه درسی چه خواهد بود؟ چگونه اجراء و ارزشیابی خواهد شد ؟ </a:t>
            </a:r>
            <a:endParaRPr lang="en-US" b="1" dirty="0" smtClean="0">
              <a:solidFill>
                <a:srgbClr val="FFFF00"/>
              </a:solidFill>
              <a:effectLst>
                <a:outerShdw blurRad="38100" dist="38100" dir="2700000" algn="tl">
                  <a:srgbClr val="000000">
                    <a:alpha val="43137"/>
                  </a:srgbClr>
                </a:outerShdw>
              </a:effectLst>
              <a:cs typeface="B Nazanin" pitchFamily="2" charset="-78"/>
            </a:endParaRP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3-برنامه </a:t>
            </a:r>
            <a:r>
              <a:rPr lang="fa-IR" b="1" dirty="0">
                <a:solidFill>
                  <a:srgbClr val="FFFF00"/>
                </a:solidFill>
                <a:effectLst>
                  <a:outerShdw blurRad="38100" dist="38100" dir="2700000" algn="tl">
                    <a:srgbClr val="000000">
                      <a:alpha val="43137"/>
                    </a:srgbClr>
                  </a:outerShdw>
                </a:effectLst>
                <a:cs typeface="B Nazanin" pitchFamily="2" charset="-78"/>
              </a:rPr>
              <a:t>درسی به عنوان یک رشته مطالعاتی که دارای حوزه و  قلمروهایی است .  </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marL="0" marR="0" algn="ctr" rtl="1">
              <a:lnSpc>
                <a:spcPct val="115000"/>
              </a:lnSpc>
              <a:spcBef>
                <a:spcPts val="0"/>
              </a:spcBef>
              <a:spcAft>
                <a:spcPts val="1000"/>
              </a:spcAft>
            </a:pPr>
            <a:r>
              <a:rPr lang="fa-IR" b="1" dirty="0">
                <a:solidFill>
                  <a:srgbClr val="FF0000"/>
                </a:solidFill>
                <a:effectLst>
                  <a:outerShdw blurRad="38100" dist="38100" dir="2700000" algn="tl">
                    <a:srgbClr val="000000">
                      <a:alpha val="43137"/>
                    </a:srgbClr>
                  </a:outerShdw>
                </a:effectLst>
                <a:ea typeface="Calibri"/>
                <a:cs typeface="2  Baran"/>
              </a:rPr>
              <a:t>طراحی آموزشی در </a:t>
            </a:r>
            <a:r>
              <a:rPr lang="fa-IR" b="1">
                <a:solidFill>
                  <a:srgbClr val="FF0000"/>
                </a:solidFill>
                <a:effectLst>
                  <a:outerShdw blurRad="38100" dist="38100" dir="2700000" algn="tl">
                    <a:srgbClr val="000000">
                      <a:alpha val="43137"/>
                    </a:srgbClr>
                  </a:outerShdw>
                </a:effectLst>
                <a:ea typeface="Calibri"/>
                <a:cs typeface="2  Baran"/>
              </a:rPr>
              <a:t>سطح </a:t>
            </a:r>
            <a:r>
              <a:rPr lang="fa-IR" b="1" smtClean="0">
                <a:solidFill>
                  <a:srgbClr val="FF0000"/>
                </a:solidFill>
                <a:effectLst>
                  <a:outerShdw blurRad="38100" dist="38100" dir="2700000" algn="tl">
                    <a:srgbClr val="000000">
                      <a:alpha val="43137"/>
                    </a:srgbClr>
                  </a:outerShdw>
                </a:effectLst>
                <a:ea typeface="Calibri"/>
                <a:cs typeface="2  Baran"/>
              </a:rPr>
              <a:t>کلان</a:t>
            </a:r>
          </a:p>
          <a:p>
            <a:pPr marL="0" marR="0" algn="ctr" rtl="1">
              <a:lnSpc>
                <a:spcPct val="115000"/>
              </a:lnSpc>
              <a:spcBef>
                <a:spcPts val="0"/>
              </a:spcBef>
              <a:spcAft>
                <a:spcPts val="1000"/>
              </a:spcAft>
              <a:buNone/>
            </a:pPr>
            <a:endParaRPr lang="en-US" sz="1600" b="1" dirty="0">
              <a:solidFill>
                <a:srgbClr val="FF0000"/>
              </a:solidFill>
              <a:effectLst>
                <a:outerShdw blurRad="38100" dist="38100" dir="2700000" algn="tl">
                  <a:srgbClr val="000000">
                    <a:alpha val="43137"/>
                  </a:srgbClr>
                </a:outerShdw>
              </a:effectLst>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پیش بینی چگونگی ترکیب و شکل گیری کل آموزش را از ابتدا تا انتها در برمی گیرد.</a:t>
            </a:r>
            <a:endParaRPr lang="en-US" sz="1600" b="1" dirty="0">
              <a:solidFill>
                <a:srgbClr val="FFFF00"/>
              </a:solidFill>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طراحی درسطح کلان یعنی پیش بینی تعداد درس ها.تعداد فصل ها.حجم کل کتاب و راهنمای معلم.</a:t>
            </a:r>
            <a:endParaRPr lang="en-US" sz="1600" b="1" dirty="0">
              <a:solidFill>
                <a:srgbClr val="FFFF00"/>
              </a:solidFill>
              <a:ea typeface="Calibri"/>
              <a:cs typeface="Arial"/>
            </a:endParaRPr>
          </a:p>
          <a:p>
            <a:pPr marL="0" marR="0" algn="r" rtl="1">
              <a:lnSpc>
                <a:spcPct val="115000"/>
              </a:lnSpc>
              <a:spcBef>
                <a:spcPts val="0"/>
              </a:spcBef>
              <a:spcAft>
                <a:spcPts val="1000"/>
              </a:spcAft>
            </a:pPr>
            <a:r>
              <a:rPr lang="fa-IR" b="1" dirty="0">
                <a:solidFill>
                  <a:srgbClr val="FFFF00"/>
                </a:solidFill>
                <a:ea typeface="Calibri"/>
                <a:cs typeface="2  Baran"/>
              </a:rPr>
              <a:t>در سطح کلان الگوی طراحی آموزشی رایگلوث می باشد.</a:t>
            </a:r>
            <a:endParaRPr lang="en-US" sz="1600" b="1" dirty="0">
              <a:solidFill>
                <a:srgbClr val="FFFF00"/>
              </a:solidFill>
              <a:ea typeface="Calibri"/>
              <a:cs typeface="Arial"/>
            </a:endParaRPr>
          </a:p>
          <a:p>
            <a:pPr algn="r" rtl="1"/>
            <a:endParaRPr lang="en-US" dirty="0"/>
          </a:p>
        </p:txBody>
      </p:sp>
    </p:spTree>
    <p:extLst>
      <p:ext uri="{BB962C8B-B14F-4D97-AF65-F5344CB8AC3E}">
        <p14:creationId xmlns:p14="http://schemas.microsoft.com/office/powerpoint/2010/main" xmlns="" val="954589901"/>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b="1" dirty="0" smtClean="0">
                <a:solidFill>
                  <a:srgbClr val="FF0000"/>
                </a:solidFill>
                <a:effectLst>
                  <a:outerShdw blurRad="38100" dist="38100" dir="2700000" algn="tl">
                    <a:srgbClr val="000000">
                      <a:alpha val="43137"/>
                    </a:srgbClr>
                  </a:outerShdw>
                </a:effectLst>
                <a:cs typeface="B Titr" pitchFamily="2" charset="-78"/>
              </a:rPr>
              <a:t>مراحل طراحی الگوهای آموزشی:</a:t>
            </a:r>
            <a:endParaRPr lang="en-US" b="1" dirty="0">
              <a:solidFill>
                <a:srgbClr val="FF0000"/>
              </a:solidFill>
              <a:effectLst>
                <a:outerShdw blurRad="38100" dist="38100" dir="2700000" algn="tl">
                  <a:srgbClr val="000000">
                    <a:alpha val="43137"/>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p:spPr>
        <p:txBody>
          <a:bodyPr>
            <a:normAutofit fontScale="90000"/>
          </a:bodyPr>
          <a:lstStyle/>
          <a:p>
            <a:r>
              <a:rPr lang="fa-IR" b="1" dirty="0" smtClean="0">
                <a:solidFill>
                  <a:srgbClr val="FF0000"/>
                </a:solidFill>
                <a:effectLst>
                  <a:outerShdw blurRad="38100" dist="38100" dir="2700000" algn="tl">
                    <a:srgbClr val="000000">
                      <a:alpha val="43137"/>
                    </a:srgbClr>
                  </a:outerShdw>
                </a:effectLst>
                <a:cs typeface="B Titr" pitchFamily="2" charset="-78"/>
              </a:rPr>
              <a:t>سه سوال اساسی در رابطه با طراحی الگوها </a:t>
            </a:r>
            <a:endParaRPr lang="en-US" b="1"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1066800" y="2514600"/>
            <a:ext cx="7086600" cy="3611563"/>
          </a:xfrm>
        </p:spPr>
        <p:txBody>
          <a:bodyPr/>
          <a:lstStyle/>
          <a:p>
            <a:pPr algn="r" rtl="1">
              <a:buFont typeface="Wingdings" pitchFamily="2" charset="2"/>
              <a:buChar char="q"/>
            </a:pPr>
            <a:r>
              <a:rPr lang="fa-IR" b="1" dirty="0" smtClean="0">
                <a:solidFill>
                  <a:srgbClr val="FFFF00"/>
                </a:solidFill>
                <a:effectLst>
                  <a:outerShdw blurRad="38100" dist="38100" dir="2700000" algn="tl">
                    <a:srgbClr val="000000">
                      <a:alpha val="43137"/>
                    </a:srgbClr>
                  </a:outerShdw>
                </a:effectLst>
                <a:cs typeface="B Nazanin" pitchFamily="2" charset="-78"/>
              </a:rPr>
              <a:t> اجزاء تشکیل دهنده آموزش کدامند؟</a:t>
            </a:r>
          </a:p>
          <a:p>
            <a:pPr algn="r" rtl="1">
              <a:buFont typeface="Wingdings" pitchFamily="2" charset="2"/>
              <a:buChar char="q"/>
            </a:pPr>
            <a:r>
              <a:rPr lang="fa-IR" b="1" dirty="0" smtClean="0">
                <a:solidFill>
                  <a:srgbClr val="FFFF00"/>
                </a:solidFill>
                <a:effectLst>
                  <a:outerShdw blurRad="38100" dist="38100" dir="2700000" algn="tl">
                    <a:srgbClr val="000000">
                      <a:alpha val="43137"/>
                    </a:srgbClr>
                  </a:outerShdw>
                </a:effectLst>
                <a:cs typeface="B Nazanin" pitchFamily="2" charset="-78"/>
              </a:rPr>
              <a:t>ترتیب و توالی اجزاء آموزش به چه شکلی است؟</a:t>
            </a:r>
          </a:p>
          <a:p>
            <a:pPr algn="r" rtl="1">
              <a:buFont typeface="Wingdings" pitchFamily="2" charset="2"/>
              <a:buChar char="q"/>
            </a:pPr>
            <a:r>
              <a:rPr lang="fa-IR" b="1" dirty="0" smtClean="0">
                <a:solidFill>
                  <a:srgbClr val="FFFF00"/>
                </a:solidFill>
                <a:effectLst>
                  <a:outerShdw blurRad="38100" dist="38100" dir="2700000" algn="tl">
                    <a:srgbClr val="000000">
                      <a:alpha val="43137"/>
                    </a:srgbClr>
                  </a:outerShdw>
                </a:effectLst>
                <a:cs typeface="B Nazanin" pitchFamily="2" charset="-78"/>
              </a:rPr>
              <a:t>روشهای اراءه و ارزشیابی کدامند؟</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143000"/>
          </a:xfrm>
        </p:spPr>
        <p:txBody>
          <a:bodyPr/>
          <a:lstStyle/>
          <a:p>
            <a:pPr rtl="1"/>
            <a:r>
              <a:rPr lang="fa-IR" dirty="0" smtClean="0">
                <a:solidFill>
                  <a:srgbClr val="FF0000"/>
                </a:solidFill>
                <a:effectLst>
                  <a:outerShdw blurRad="38100" dist="38100" dir="2700000" algn="tl">
                    <a:srgbClr val="000000">
                      <a:alpha val="43137"/>
                    </a:srgbClr>
                  </a:outerShdw>
                </a:effectLst>
                <a:cs typeface="B Titr" pitchFamily="2" charset="-78"/>
              </a:rPr>
              <a:t>تعیین هدفهای آموزشی:</a:t>
            </a:r>
            <a:endParaRPr lang="en-US"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1066800" y="2057400"/>
            <a:ext cx="7010400" cy="4068763"/>
          </a:xfrm>
        </p:spPr>
        <p:txBody>
          <a:bodyPr/>
          <a:lstStyle/>
          <a:p>
            <a:pPr algn="justLow" rtl="1"/>
            <a:r>
              <a:rPr lang="fa-IR" b="1" dirty="0">
                <a:solidFill>
                  <a:srgbClr val="FFFF00"/>
                </a:solidFill>
                <a:effectLst>
                  <a:outerShdw blurRad="38100" dist="38100" dir="2700000" algn="tl">
                    <a:srgbClr val="000000">
                      <a:alpha val="43137"/>
                    </a:srgbClr>
                  </a:outerShdw>
                </a:effectLst>
                <a:cs typeface="B Nazanin" pitchFamily="2" charset="-78"/>
              </a:rPr>
              <a:t>هدفهای آموزشی مبنای معتبری برای طراحی و انتخاب مواد و  وسایل محتوا روشهای آموزشی و ارزشیابی می باشند</a:t>
            </a:r>
            <a:endParaRPr lang="en-US" b="1" dirty="0">
              <a:solidFill>
                <a:srgbClr val="FFFF00"/>
              </a:solidFill>
              <a:effectLst>
                <a:outerShdw blurRad="38100" dist="38100" dir="2700000" algn="tl">
                  <a:srgbClr val="000000">
                    <a:alpha val="43137"/>
                  </a:srgbClr>
                </a:outerShdw>
              </a:effectLst>
              <a:cs typeface="B Nazanin" pitchFamily="2" charset="-78"/>
            </a:endParaRPr>
          </a:p>
          <a:p>
            <a:endParaRPr lang="en-US" dirty="0"/>
          </a:p>
        </p:txBody>
      </p:sp>
    </p:spTree>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609600" y="188913"/>
            <a:ext cx="8148638" cy="774700"/>
          </a:xfrm>
        </p:spPr>
        <p:txBody>
          <a:bodyPr>
            <a:normAutofit/>
          </a:bodyPr>
          <a:lstStyle/>
          <a:p>
            <a:pPr rtl="1"/>
            <a:r>
              <a:rPr lang="fa-IR" sz="4000" b="1" dirty="0" smtClean="0">
                <a:solidFill>
                  <a:srgbClr val="FF0000"/>
                </a:solidFill>
                <a:effectLst>
                  <a:outerShdw blurRad="38100" dist="38100" dir="2700000" algn="tl">
                    <a:srgbClr val="000000">
                      <a:alpha val="43137"/>
                    </a:srgbClr>
                  </a:outerShdw>
                </a:effectLst>
                <a:cs typeface="B Titr" pitchFamily="2" charset="-78"/>
              </a:rPr>
              <a:t>منابع </a:t>
            </a:r>
            <a:r>
              <a:rPr lang="fa-IR" sz="4000" b="1" dirty="0">
                <a:solidFill>
                  <a:srgbClr val="FF0000"/>
                </a:solidFill>
                <a:effectLst>
                  <a:outerShdw blurRad="38100" dist="38100" dir="2700000" algn="tl">
                    <a:srgbClr val="000000">
                      <a:alpha val="43137"/>
                    </a:srgbClr>
                  </a:outerShdw>
                </a:effectLst>
                <a:cs typeface="B Titr" pitchFamily="2" charset="-78"/>
              </a:rPr>
              <a:t>تعیین هدفهای </a:t>
            </a:r>
            <a:r>
              <a:rPr lang="fa-IR" sz="4000" b="1" dirty="0" smtClean="0">
                <a:solidFill>
                  <a:srgbClr val="FF0000"/>
                </a:solidFill>
                <a:effectLst>
                  <a:outerShdw blurRad="38100" dist="38100" dir="2700000" algn="tl">
                    <a:srgbClr val="000000">
                      <a:alpha val="43137"/>
                    </a:srgbClr>
                  </a:outerShdw>
                </a:effectLst>
                <a:cs typeface="B Titr" pitchFamily="2" charset="-78"/>
              </a:rPr>
              <a:t>آموزشی از دیگاه بلوم</a:t>
            </a:r>
            <a:r>
              <a:rPr lang="fa-IR" sz="4000" dirty="0" smtClean="0">
                <a:solidFill>
                  <a:srgbClr val="FF0000"/>
                </a:solidFill>
                <a:effectLst>
                  <a:outerShdw blurRad="38100" dist="38100" dir="2700000" algn="tl">
                    <a:srgbClr val="000000">
                      <a:alpha val="43137"/>
                    </a:srgbClr>
                  </a:outerShdw>
                </a:effectLst>
                <a:cs typeface="B Titr" pitchFamily="2" charset="-78"/>
              </a:rPr>
              <a:t> </a:t>
            </a:r>
            <a:endParaRPr lang="en-US" sz="4000" dirty="0">
              <a:solidFill>
                <a:srgbClr val="FF0000"/>
              </a:solidFill>
              <a:effectLst>
                <a:outerShdw blurRad="38100" dist="38100" dir="2700000" algn="tl">
                  <a:srgbClr val="000000">
                    <a:alpha val="43137"/>
                  </a:srgbClr>
                </a:outerShdw>
              </a:effectLst>
              <a:cs typeface="B Titr" pitchFamily="2" charset="-78"/>
            </a:endParaRPr>
          </a:p>
        </p:txBody>
      </p:sp>
      <p:sp>
        <p:nvSpPr>
          <p:cNvPr id="153604" name="AutoShape 4"/>
          <p:cNvSpPr>
            <a:spLocks noChangeArrowheads="1"/>
          </p:cNvSpPr>
          <p:nvPr/>
        </p:nvSpPr>
        <p:spPr bwMode="auto">
          <a:xfrm>
            <a:off x="4211638" y="1052513"/>
            <a:ext cx="1368425" cy="936625"/>
          </a:xfrm>
          <a:prstGeom prst="hexagon">
            <a:avLst>
              <a:gd name="adj" fmla="val 36525"/>
              <a:gd name="vf" fmla="val 115470"/>
            </a:avLst>
          </a:prstGeom>
          <a:solidFill>
            <a:schemeClr val="accent1"/>
          </a:solidFill>
          <a:ln w="9525">
            <a:solidFill>
              <a:schemeClr val="tx1"/>
            </a:solidFill>
            <a:miter lim="800000"/>
            <a:headEnd/>
            <a:tailEnd/>
          </a:ln>
          <a:effectLst/>
        </p:spPr>
        <p:txBody>
          <a:bodyPr wrap="none" anchor="ctr"/>
          <a:lstStyle/>
          <a:p>
            <a:pPr algn="ctr"/>
            <a:r>
              <a:rPr lang="fa-IR" sz="2400" dirty="0"/>
              <a:t>جهان بینی</a:t>
            </a:r>
          </a:p>
          <a:p>
            <a:pPr algn="ctr"/>
            <a:r>
              <a:rPr lang="fa-IR" sz="2400" dirty="0"/>
              <a:t>جامعه</a:t>
            </a:r>
            <a:endParaRPr lang="en-US" sz="2400" dirty="0"/>
          </a:p>
        </p:txBody>
      </p:sp>
      <p:sp>
        <p:nvSpPr>
          <p:cNvPr id="153605" name="Rectangle 5"/>
          <p:cNvSpPr>
            <a:spLocks noChangeArrowheads="1"/>
          </p:cNvSpPr>
          <p:nvPr/>
        </p:nvSpPr>
        <p:spPr bwMode="auto">
          <a:xfrm>
            <a:off x="2411413" y="2708275"/>
            <a:ext cx="1441450" cy="431800"/>
          </a:xfrm>
          <a:prstGeom prst="rect">
            <a:avLst/>
          </a:prstGeom>
          <a:solidFill>
            <a:schemeClr val="accent1"/>
          </a:solidFill>
          <a:ln w="9525">
            <a:solidFill>
              <a:schemeClr val="tx1"/>
            </a:solidFill>
            <a:miter lim="800000"/>
            <a:headEnd/>
            <a:tailEnd/>
          </a:ln>
          <a:effectLst/>
        </p:spPr>
        <p:txBody>
          <a:bodyPr wrap="none" anchor="ctr"/>
          <a:lstStyle/>
          <a:p>
            <a:pPr algn="ctr"/>
            <a:r>
              <a:rPr lang="fa-IR" sz="1800" b="1" dirty="0"/>
              <a:t>ساخت دانش و</a:t>
            </a:r>
          </a:p>
          <a:p>
            <a:pPr algn="ctr"/>
            <a:r>
              <a:rPr lang="fa-IR" sz="1800" b="1" dirty="0"/>
              <a:t>دیدگاه متخصصان</a:t>
            </a:r>
            <a:endParaRPr lang="en-US" sz="1800" b="1" dirty="0"/>
          </a:p>
        </p:txBody>
      </p:sp>
      <p:sp>
        <p:nvSpPr>
          <p:cNvPr id="153606" name="Line 6"/>
          <p:cNvSpPr>
            <a:spLocks noChangeShapeType="1"/>
          </p:cNvSpPr>
          <p:nvPr/>
        </p:nvSpPr>
        <p:spPr bwMode="auto">
          <a:xfrm>
            <a:off x="4859338" y="1989138"/>
            <a:ext cx="0" cy="719137"/>
          </a:xfrm>
          <a:prstGeom prst="line">
            <a:avLst/>
          </a:prstGeom>
          <a:noFill/>
          <a:ln w="57150">
            <a:solidFill>
              <a:schemeClr val="tx1"/>
            </a:solidFill>
            <a:round/>
            <a:headEnd/>
            <a:tailEnd type="triangle" w="med" len="med"/>
          </a:ln>
          <a:effectLst/>
        </p:spPr>
        <p:txBody>
          <a:bodyPr/>
          <a:lstStyle/>
          <a:p>
            <a:endParaRPr lang="en-US" dirty="0"/>
          </a:p>
        </p:txBody>
      </p:sp>
      <p:sp>
        <p:nvSpPr>
          <p:cNvPr id="153607" name="Rectangle 7"/>
          <p:cNvSpPr>
            <a:spLocks noChangeArrowheads="1"/>
          </p:cNvSpPr>
          <p:nvPr/>
        </p:nvSpPr>
        <p:spPr bwMode="auto">
          <a:xfrm>
            <a:off x="4284663" y="2708275"/>
            <a:ext cx="1441450" cy="431800"/>
          </a:xfrm>
          <a:prstGeom prst="rect">
            <a:avLst/>
          </a:prstGeom>
          <a:solidFill>
            <a:schemeClr val="accent1"/>
          </a:solidFill>
          <a:ln w="9525">
            <a:solidFill>
              <a:schemeClr val="tx1"/>
            </a:solidFill>
            <a:miter lim="800000"/>
            <a:headEnd/>
            <a:tailEnd/>
          </a:ln>
          <a:effectLst/>
        </p:spPr>
        <p:txBody>
          <a:bodyPr wrap="none" anchor="ctr"/>
          <a:lstStyle/>
          <a:p>
            <a:pPr algn="ctr"/>
            <a:r>
              <a:rPr lang="fa-IR" sz="2400" dirty="0"/>
              <a:t>نیاز جامعه</a:t>
            </a:r>
            <a:endParaRPr lang="en-US" sz="2400" dirty="0"/>
          </a:p>
        </p:txBody>
      </p:sp>
      <p:sp>
        <p:nvSpPr>
          <p:cNvPr id="153608" name="Rectangle 8"/>
          <p:cNvSpPr>
            <a:spLocks noChangeArrowheads="1"/>
          </p:cNvSpPr>
          <p:nvPr/>
        </p:nvSpPr>
        <p:spPr bwMode="auto">
          <a:xfrm>
            <a:off x="6084888" y="2708275"/>
            <a:ext cx="1441450" cy="431800"/>
          </a:xfrm>
          <a:prstGeom prst="rect">
            <a:avLst/>
          </a:prstGeom>
          <a:solidFill>
            <a:schemeClr val="accent1"/>
          </a:solidFill>
          <a:ln w="9525">
            <a:solidFill>
              <a:schemeClr val="tx1"/>
            </a:solidFill>
            <a:miter lim="800000"/>
            <a:headEnd/>
            <a:tailEnd/>
          </a:ln>
          <a:effectLst/>
        </p:spPr>
        <p:txBody>
          <a:bodyPr wrap="none" anchor="ctr"/>
          <a:lstStyle/>
          <a:p>
            <a:pPr algn="ctr"/>
            <a:r>
              <a:rPr lang="fa-IR" sz="2400" dirty="0"/>
              <a:t>نیاز فراگیران</a:t>
            </a:r>
            <a:endParaRPr lang="en-US" sz="2400" dirty="0"/>
          </a:p>
        </p:txBody>
      </p:sp>
      <p:sp>
        <p:nvSpPr>
          <p:cNvPr id="153609" name="Rectangle 9"/>
          <p:cNvSpPr>
            <a:spLocks noChangeArrowheads="1"/>
          </p:cNvSpPr>
          <p:nvPr/>
        </p:nvSpPr>
        <p:spPr bwMode="auto">
          <a:xfrm>
            <a:off x="3924300" y="3716338"/>
            <a:ext cx="1943100" cy="433387"/>
          </a:xfrm>
          <a:prstGeom prst="rect">
            <a:avLst/>
          </a:prstGeom>
          <a:solidFill>
            <a:schemeClr val="accent1"/>
          </a:solidFill>
          <a:ln w="9525">
            <a:solidFill>
              <a:schemeClr val="tx1"/>
            </a:solidFill>
            <a:miter lim="800000"/>
            <a:headEnd/>
            <a:tailEnd/>
          </a:ln>
          <a:effectLst/>
        </p:spPr>
        <p:txBody>
          <a:bodyPr wrap="none" anchor="ctr"/>
          <a:lstStyle/>
          <a:p>
            <a:pPr algn="ctr"/>
            <a:r>
              <a:rPr lang="fa-IR" sz="1800" dirty="0"/>
              <a:t>هدفهای آموزشی آزمایشی</a:t>
            </a:r>
            <a:endParaRPr lang="en-US" sz="1800" dirty="0"/>
          </a:p>
        </p:txBody>
      </p:sp>
      <p:sp>
        <p:nvSpPr>
          <p:cNvPr id="153610" name="Rectangle 10"/>
          <p:cNvSpPr>
            <a:spLocks noChangeArrowheads="1"/>
          </p:cNvSpPr>
          <p:nvPr/>
        </p:nvSpPr>
        <p:spPr bwMode="auto">
          <a:xfrm>
            <a:off x="3708400" y="6092825"/>
            <a:ext cx="2663825" cy="504825"/>
          </a:xfrm>
          <a:prstGeom prst="rect">
            <a:avLst/>
          </a:prstGeom>
          <a:solidFill>
            <a:schemeClr val="accent1"/>
          </a:solidFill>
          <a:ln w="9525">
            <a:solidFill>
              <a:schemeClr val="tx1"/>
            </a:solidFill>
            <a:miter lim="800000"/>
            <a:headEnd/>
            <a:tailEnd/>
          </a:ln>
          <a:effectLst/>
        </p:spPr>
        <p:txBody>
          <a:bodyPr wrap="none" anchor="ctr"/>
          <a:lstStyle/>
          <a:p>
            <a:pPr algn="ctr"/>
            <a:r>
              <a:rPr lang="fa-IR" sz="1800" dirty="0"/>
              <a:t>ه</a:t>
            </a:r>
            <a:r>
              <a:rPr lang="fa-IR" sz="1800" b="1" dirty="0"/>
              <a:t>دفهای خالص و صریح آموزشی</a:t>
            </a:r>
            <a:endParaRPr lang="en-US" sz="1800" b="1" dirty="0"/>
          </a:p>
        </p:txBody>
      </p:sp>
      <p:sp>
        <p:nvSpPr>
          <p:cNvPr id="153611" name="Rectangle 11"/>
          <p:cNvSpPr>
            <a:spLocks noChangeArrowheads="1"/>
          </p:cNvSpPr>
          <p:nvPr/>
        </p:nvSpPr>
        <p:spPr bwMode="auto">
          <a:xfrm>
            <a:off x="6300788" y="5300663"/>
            <a:ext cx="1871662" cy="433387"/>
          </a:xfrm>
          <a:prstGeom prst="rect">
            <a:avLst/>
          </a:prstGeom>
          <a:solidFill>
            <a:schemeClr val="accent1"/>
          </a:solidFill>
          <a:ln w="9525">
            <a:solidFill>
              <a:schemeClr val="tx1"/>
            </a:solidFill>
            <a:miter lim="800000"/>
            <a:headEnd/>
            <a:tailEnd/>
          </a:ln>
          <a:effectLst/>
        </p:spPr>
        <p:txBody>
          <a:bodyPr wrap="none" anchor="ctr"/>
          <a:lstStyle/>
          <a:p>
            <a:pPr algn="ctr"/>
            <a:r>
              <a:rPr lang="fa-IR" sz="1800" b="1" dirty="0"/>
              <a:t>فلسفه آموزش و پرورش</a:t>
            </a:r>
            <a:endParaRPr lang="en-US" sz="1800" b="1" dirty="0"/>
          </a:p>
        </p:txBody>
      </p:sp>
      <p:sp>
        <p:nvSpPr>
          <p:cNvPr id="153612" name="Rectangle 12"/>
          <p:cNvSpPr>
            <a:spLocks noChangeArrowheads="1"/>
          </p:cNvSpPr>
          <p:nvPr/>
        </p:nvSpPr>
        <p:spPr bwMode="auto">
          <a:xfrm>
            <a:off x="2124075" y="5300663"/>
            <a:ext cx="1728788" cy="433387"/>
          </a:xfrm>
          <a:prstGeom prst="rect">
            <a:avLst/>
          </a:prstGeom>
          <a:solidFill>
            <a:schemeClr val="accent1"/>
          </a:solidFill>
          <a:ln w="9525">
            <a:solidFill>
              <a:schemeClr val="tx1"/>
            </a:solidFill>
            <a:miter lim="800000"/>
            <a:headEnd/>
            <a:tailEnd/>
          </a:ln>
          <a:effectLst/>
        </p:spPr>
        <p:txBody>
          <a:bodyPr wrap="none" anchor="ctr"/>
          <a:lstStyle/>
          <a:p>
            <a:pPr algn="ctr"/>
            <a:r>
              <a:rPr lang="fa-IR" sz="1800" b="1" dirty="0"/>
              <a:t>روانشناسی تربیتی</a:t>
            </a:r>
            <a:endParaRPr lang="en-US" sz="1800" b="1" dirty="0"/>
          </a:p>
        </p:txBody>
      </p:sp>
      <p:sp>
        <p:nvSpPr>
          <p:cNvPr id="153613" name="Line 13"/>
          <p:cNvSpPr>
            <a:spLocks noChangeShapeType="1"/>
          </p:cNvSpPr>
          <p:nvPr/>
        </p:nvSpPr>
        <p:spPr bwMode="auto">
          <a:xfrm>
            <a:off x="3851275" y="5661025"/>
            <a:ext cx="504825" cy="360363"/>
          </a:xfrm>
          <a:prstGeom prst="line">
            <a:avLst/>
          </a:prstGeom>
          <a:noFill/>
          <a:ln w="57150">
            <a:solidFill>
              <a:schemeClr val="tx1"/>
            </a:solidFill>
            <a:round/>
            <a:headEnd/>
            <a:tailEnd type="triangle" w="med" len="med"/>
          </a:ln>
          <a:effectLst/>
        </p:spPr>
        <p:txBody>
          <a:bodyPr/>
          <a:lstStyle/>
          <a:p>
            <a:endParaRPr lang="en-US" dirty="0"/>
          </a:p>
        </p:txBody>
      </p:sp>
      <p:sp>
        <p:nvSpPr>
          <p:cNvPr id="153614" name="Line 14"/>
          <p:cNvSpPr>
            <a:spLocks noChangeShapeType="1"/>
          </p:cNvSpPr>
          <p:nvPr/>
        </p:nvSpPr>
        <p:spPr bwMode="auto">
          <a:xfrm flipV="1">
            <a:off x="5003800" y="1989138"/>
            <a:ext cx="0" cy="647700"/>
          </a:xfrm>
          <a:prstGeom prst="line">
            <a:avLst/>
          </a:prstGeom>
          <a:noFill/>
          <a:ln w="57150">
            <a:solidFill>
              <a:schemeClr val="tx1"/>
            </a:solidFill>
            <a:round/>
            <a:headEnd/>
            <a:tailEnd type="triangle" w="med" len="med"/>
          </a:ln>
          <a:effectLst/>
        </p:spPr>
        <p:txBody>
          <a:bodyPr/>
          <a:lstStyle/>
          <a:p>
            <a:endParaRPr lang="en-US" dirty="0"/>
          </a:p>
        </p:txBody>
      </p:sp>
      <p:sp>
        <p:nvSpPr>
          <p:cNvPr id="153615" name="Line 15"/>
          <p:cNvSpPr>
            <a:spLocks noChangeShapeType="1"/>
          </p:cNvSpPr>
          <p:nvPr/>
        </p:nvSpPr>
        <p:spPr bwMode="auto">
          <a:xfrm>
            <a:off x="3419475" y="3141663"/>
            <a:ext cx="865188" cy="574675"/>
          </a:xfrm>
          <a:prstGeom prst="line">
            <a:avLst/>
          </a:prstGeom>
          <a:noFill/>
          <a:ln w="57150">
            <a:solidFill>
              <a:schemeClr val="tx1"/>
            </a:solidFill>
            <a:round/>
            <a:headEnd/>
            <a:tailEnd type="triangle" w="med" len="med"/>
          </a:ln>
          <a:effectLst/>
        </p:spPr>
        <p:txBody>
          <a:bodyPr/>
          <a:lstStyle/>
          <a:p>
            <a:endParaRPr lang="en-US" dirty="0"/>
          </a:p>
        </p:txBody>
      </p:sp>
      <p:sp>
        <p:nvSpPr>
          <p:cNvPr id="153616" name="Line 16"/>
          <p:cNvSpPr>
            <a:spLocks noChangeShapeType="1"/>
          </p:cNvSpPr>
          <p:nvPr/>
        </p:nvSpPr>
        <p:spPr bwMode="auto">
          <a:xfrm flipH="1">
            <a:off x="5724525" y="3141663"/>
            <a:ext cx="647700" cy="574675"/>
          </a:xfrm>
          <a:prstGeom prst="line">
            <a:avLst/>
          </a:prstGeom>
          <a:noFill/>
          <a:ln w="57150">
            <a:solidFill>
              <a:schemeClr val="tx1"/>
            </a:solidFill>
            <a:round/>
            <a:headEnd/>
            <a:tailEnd type="triangle" w="med" len="med"/>
          </a:ln>
          <a:effectLst/>
        </p:spPr>
        <p:txBody>
          <a:bodyPr/>
          <a:lstStyle/>
          <a:p>
            <a:endParaRPr lang="en-US" dirty="0"/>
          </a:p>
        </p:txBody>
      </p:sp>
      <p:sp>
        <p:nvSpPr>
          <p:cNvPr id="153617" name="Line 17"/>
          <p:cNvSpPr>
            <a:spLocks noChangeShapeType="1"/>
          </p:cNvSpPr>
          <p:nvPr/>
        </p:nvSpPr>
        <p:spPr bwMode="auto">
          <a:xfrm flipH="1">
            <a:off x="5795963" y="5734050"/>
            <a:ext cx="504825" cy="287338"/>
          </a:xfrm>
          <a:prstGeom prst="line">
            <a:avLst/>
          </a:prstGeom>
          <a:noFill/>
          <a:ln w="57150">
            <a:solidFill>
              <a:schemeClr val="tx1"/>
            </a:solidFill>
            <a:round/>
            <a:headEnd/>
            <a:tailEnd type="triangle" w="med" len="med"/>
          </a:ln>
          <a:effectLst/>
        </p:spPr>
        <p:txBody>
          <a:bodyPr/>
          <a:lstStyle/>
          <a:p>
            <a:endParaRPr lang="en-US" dirty="0"/>
          </a:p>
        </p:txBody>
      </p:sp>
      <p:sp>
        <p:nvSpPr>
          <p:cNvPr id="153618" name="Line 18"/>
          <p:cNvSpPr>
            <a:spLocks noChangeShapeType="1"/>
          </p:cNvSpPr>
          <p:nvPr/>
        </p:nvSpPr>
        <p:spPr bwMode="auto">
          <a:xfrm>
            <a:off x="5580063" y="1557338"/>
            <a:ext cx="1152525" cy="1150937"/>
          </a:xfrm>
          <a:prstGeom prst="line">
            <a:avLst/>
          </a:prstGeom>
          <a:noFill/>
          <a:ln w="57150">
            <a:solidFill>
              <a:schemeClr val="tx1"/>
            </a:solidFill>
            <a:round/>
            <a:headEnd/>
            <a:tailEnd type="triangle" w="med" len="med"/>
          </a:ln>
          <a:effectLst/>
        </p:spPr>
        <p:txBody>
          <a:bodyPr/>
          <a:lstStyle/>
          <a:p>
            <a:endParaRPr lang="en-US" dirty="0"/>
          </a:p>
        </p:txBody>
      </p:sp>
      <p:sp>
        <p:nvSpPr>
          <p:cNvPr id="153619" name="Line 19"/>
          <p:cNvSpPr>
            <a:spLocks noChangeShapeType="1"/>
          </p:cNvSpPr>
          <p:nvPr/>
        </p:nvSpPr>
        <p:spPr bwMode="auto">
          <a:xfrm flipH="1">
            <a:off x="5508625" y="4149725"/>
            <a:ext cx="0" cy="1368425"/>
          </a:xfrm>
          <a:prstGeom prst="line">
            <a:avLst/>
          </a:prstGeom>
          <a:noFill/>
          <a:ln w="57150">
            <a:solidFill>
              <a:schemeClr val="tx1"/>
            </a:solidFill>
            <a:round/>
            <a:headEnd/>
            <a:tailEnd type="triangle" w="med" len="med"/>
          </a:ln>
          <a:effectLst/>
        </p:spPr>
        <p:txBody>
          <a:bodyPr/>
          <a:lstStyle/>
          <a:p>
            <a:endParaRPr lang="en-US" dirty="0"/>
          </a:p>
        </p:txBody>
      </p:sp>
      <p:sp>
        <p:nvSpPr>
          <p:cNvPr id="153620" name="Line 20"/>
          <p:cNvSpPr>
            <a:spLocks noChangeShapeType="1"/>
          </p:cNvSpPr>
          <p:nvPr/>
        </p:nvSpPr>
        <p:spPr bwMode="auto">
          <a:xfrm>
            <a:off x="5003800" y="4149725"/>
            <a:ext cx="0" cy="1366838"/>
          </a:xfrm>
          <a:prstGeom prst="line">
            <a:avLst/>
          </a:prstGeom>
          <a:noFill/>
          <a:ln w="57150">
            <a:solidFill>
              <a:schemeClr val="tx1"/>
            </a:solidFill>
            <a:round/>
            <a:headEnd/>
            <a:tailEnd type="triangle" w="med" len="med"/>
          </a:ln>
          <a:effectLst/>
        </p:spPr>
        <p:txBody>
          <a:bodyPr/>
          <a:lstStyle/>
          <a:p>
            <a:endParaRPr lang="en-US" dirty="0"/>
          </a:p>
        </p:txBody>
      </p:sp>
      <p:sp>
        <p:nvSpPr>
          <p:cNvPr id="153621" name="Line 21"/>
          <p:cNvSpPr>
            <a:spLocks noChangeShapeType="1"/>
          </p:cNvSpPr>
          <p:nvPr/>
        </p:nvSpPr>
        <p:spPr bwMode="auto">
          <a:xfrm flipH="1">
            <a:off x="4572000" y="4149725"/>
            <a:ext cx="0" cy="1366838"/>
          </a:xfrm>
          <a:prstGeom prst="line">
            <a:avLst/>
          </a:prstGeom>
          <a:noFill/>
          <a:ln w="57150">
            <a:solidFill>
              <a:schemeClr val="tx1"/>
            </a:solidFill>
            <a:round/>
            <a:headEnd/>
            <a:tailEnd type="triangle" w="med" len="med"/>
          </a:ln>
          <a:effectLst/>
        </p:spPr>
        <p:txBody>
          <a:bodyPr/>
          <a:lstStyle/>
          <a:p>
            <a:endParaRPr lang="en-US" dirty="0"/>
          </a:p>
        </p:txBody>
      </p:sp>
      <p:sp>
        <p:nvSpPr>
          <p:cNvPr id="153622" name="Line 22"/>
          <p:cNvSpPr>
            <a:spLocks noChangeShapeType="1"/>
          </p:cNvSpPr>
          <p:nvPr/>
        </p:nvSpPr>
        <p:spPr bwMode="auto">
          <a:xfrm>
            <a:off x="4932363" y="3213100"/>
            <a:ext cx="0" cy="503238"/>
          </a:xfrm>
          <a:prstGeom prst="line">
            <a:avLst/>
          </a:prstGeom>
          <a:noFill/>
          <a:ln w="57150">
            <a:solidFill>
              <a:schemeClr val="tx1"/>
            </a:solidFill>
            <a:round/>
            <a:headEnd/>
            <a:tailEnd type="triangle" w="med" len="med"/>
          </a:ln>
          <a:effectLst/>
        </p:spPr>
        <p:txBody>
          <a:bodyPr/>
          <a:lstStyle/>
          <a:p>
            <a:endParaRPr lang="en-US" dirty="0"/>
          </a:p>
        </p:txBody>
      </p:sp>
      <p:sp>
        <p:nvSpPr>
          <p:cNvPr id="153623" name="Line 23"/>
          <p:cNvSpPr>
            <a:spLocks noChangeShapeType="1"/>
          </p:cNvSpPr>
          <p:nvPr/>
        </p:nvSpPr>
        <p:spPr bwMode="auto">
          <a:xfrm flipH="1" flipV="1">
            <a:off x="5435600" y="1700213"/>
            <a:ext cx="1009650" cy="936625"/>
          </a:xfrm>
          <a:prstGeom prst="line">
            <a:avLst/>
          </a:prstGeom>
          <a:noFill/>
          <a:ln w="57150">
            <a:solidFill>
              <a:schemeClr val="tx1"/>
            </a:solidFill>
            <a:round/>
            <a:headEnd/>
            <a:tailEnd type="triangle" w="med" len="med"/>
          </a:ln>
          <a:effectLst/>
        </p:spPr>
        <p:txBody>
          <a:bodyPr/>
          <a:lstStyle/>
          <a:p>
            <a:endParaRPr lang="en-US" dirty="0"/>
          </a:p>
        </p:txBody>
      </p:sp>
      <p:sp>
        <p:nvSpPr>
          <p:cNvPr id="153624" name="Line 24"/>
          <p:cNvSpPr>
            <a:spLocks noChangeShapeType="1"/>
          </p:cNvSpPr>
          <p:nvPr/>
        </p:nvSpPr>
        <p:spPr bwMode="auto">
          <a:xfrm flipH="1">
            <a:off x="3203575" y="1557338"/>
            <a:ext cx="1006475" cy="1079500"/>
          </a:xfrm>
          <a:prstGeom prst="line">
            <a:avLst/>
          </a:prstGeom>
          <a:noFill/>
          <a:ln w="57150">
            <a:solidFill>
              <a:schemeClr val="tx1"/>
            </a:solidFill>
            <a:round/>
            <a:headEnd/>
            <a:tailEnd type="triangle" w="med" len="med"/>
          </a:ln>
          <a:effectLst/>
        </p:spPr>
        <p:txBody>
          <a:bodyPr/>
          <a:lstStyle/>
          <a:p>
            <a:endParaRPr lang="en-US" dirty="0"/>
          </a:p>
        </p:txBody>
      </p:sp>
      <p:sp>
        <p:nvSpPr>
          <p:cNvPr id="153625" name="Line 25"/>
          <p:cNvSpPr>
            <a:spLocks noChangeShapeType="1"/>
          </p:cNvSpPr>
          <p:nvPr/>
        </p:nvSpPr>
        <p:spPr bwMode="auto">
          <a:xfrm flipV="1">
            <a:off x="3419475" y="1700213"/>
            <a:ext cx="865188" cy="936625"/>
          </a:xfrm>
          <a:prstGeom prst="line">
            <a:avLst/>
          </a:prstGeom>
          <a:noFill/>
          <a:ln w="57150">
            <a:solidFill>
              <a:schemeClr val="tx1"/>
            </a:solidFill>
            <a:round/>
            <a:headEnd/>
            <a:tailEnd type="triangle" w="med" len="med"/>
          </a:ln>
          <a:effectLst/>
        </p:spPr>
        <p:txBody>
          <a:bodyPr/>
          <a:lstStyle/>
          <a:p>
            <a:endParaRPr lang="en-US" dirty="0"/>
          </a:p>
        </p:txBody>
      </p:sp>
    </p:spTree>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noAutofit/>
          </a:bodyPr>
          <a:lstStyle/>
          <a:p>
            <a:pPr rtl="1"/>
            <a:r>
              <a:rPr lang="fa-IR" sz="4000" b="1" dirty="0">
                <a:solidFill>
                  <a:srgbClr val="FF0000"/>
                </a:solidFill>
                <a:effectLst>
                  <a:outerShdw blurRad="38100" dist="38100" dir="2700000" algn="tl">
                    <a:srgbClr val="000000">
                      <a:alpha val="43137"/>
                    </a:srgbClr>
                  </a:outerShdw>
                </a:effectLst>
                <a:cs typeface="B Titr" pitchFamily="2" charset="-78"/>
              </a:rPr>
              <a:t>طبقه بندی و تحلیل هدفهای صریح آموزشی در حیطه یادگیری</a:t>
            </a:r>
            <a:r>
              <a:rPr lang="fa-IR" sz="4000" dirty="0">
                <a:solidFill>
                  <a:srgbClr val="FF0000"/>
                </a:solidFill>
                <a:effectLst>
                  <a:outerShdw blurRad="38100" dist="38100" dir="2700000" algn="tl">
                    <a:srgbClr val="000000">
                      <a:alpha val="43137"/>
                    </a:srgbClr>
                  </a:outerShdw>
                </a:effectLst>
                <a:cs typeface="B Titr" pitchFamily="2" charset="-78"/>
              </a:rPr>
              <a:t> </a:t>
            </a:r>
            <a:endParaRPr lang="en-US" sz="4000" dirty="0">
              <a:solidFill>
                <a:srgbClr val="FF0000"/>
              </a:solidFill>
              <a:effectLst>
                <a:outerShdw blurRad="38100" dist="38100" dir="2700000" algn="tl">
                  <a:srgbClr val="000000">
                    <a:alpha val="43137"/>
                  </a:srgbClr>
                </a:outerShdw>
              </a:effectLst>
              <a:cs typeface="B Titr" pitchFamily="2" charset="-78"/>
            </a:endParaRPr>
          </a:p>
        </p:txBody>
      </p:sp>
      <p:sp>
        <p:nvSpPr>
          <p:cNvPr id="154628" name="Text Box 4"/>
          <p:cNvSpPr txBox="1">
            <a:spLocks noChangeArrowheads="1"/>
          </p:cNvSpPr>
          <p:nvPr/>
        </p:nvSpPr>
        <p:spPr bwMode="auto">
          <a:xfrm>
            <a:off x="304800" y="2362200"/>
            <a:ext cx="8588375" cy="3293209"/>
          </a:xfrm>
          <a:prstGeom prst="rect">
            <a:avLst/>
          </a:prstGeom>
          <a:noFill/>
          <a:ln w="9525">
            <a:noFill/>
            <a:miter lim="800000"/>
            <a:headEnd/>
            <a:tailEnd/>
          </a:ln>
          <a:effectLst/>
        </p:spPr>
        <p:txBody>
          <a:bodyPr wrap="square">
            <a:spAutoFit/>
          </a:bodyPr>
          <a:lstStyle/>
          <a:p>
            <a:pPr marL="274638" indent="-274638" algn="justLow" rtl="1">
              <a:spcBef>
                <a:spcPct val="50000"/>
              </a:spcBef>
            </a:pPr>
            <a:r>
              <a:rPr lang="fa-IR" sz="3200" b="1" dirty="0">
                <a:solidFill>
                  <a:srgbClr val="FFFF00"/>
                </a:solidFill>
                <a:effectLst>
                  <a:outerShdw blurRad="38100" dist="38100" dir="2700000" algn="tl">
                    <a:srgbClr val="000000">
                      <a:alpha val="43137"/>
                    </a:srgbClr>
                  </a:outerShdw>
                </a:effectLst>
                <a:cs typeface="B Nazanin" pitchFamily="2" charset="-78"/>
              </a:rPr>
              <a:t>- منظور از طبقه بندی و تحلیل هدفهای صریح آموزشی ،تعیین راهها و مراحل دقیق و مشخصی است که بعد از تحقق آنها تغییرات لازم در تفکر احساسات و مهارتهای عملی </a:t>
            </a:r>
            <a:r>
              <a:rPr lang="fa-IR" sz="3200" b="1" dirty="0" smtClean="0">
                <a:solidFill>
                  <a:srgbClr val="FFFF00"/>
                </a:solidFill>
                <a:effectLst>
                  <a:outerShdw blurRad="38100" dist="38100" dir="2700000" algn="tl">
                    <a:srgbClr val="000000">
                      <a:alpha val="43137"/>
                    </a:srgbClr>
                  </a:outerShdw>
                </a:effectLst>
                <a:cs typeface="B Nazanin" pitchFamily="2" charset="-78"/>
              </a:rPr>
              <a:t>فراگیران به </a:t>
            </a:r>
            <a:r>
              <a:rPr lang="fa-IR" sz="3200" b="1" dirty="0">
                <a:solidFill>
                  <a:srgbClr val="FFFF00"/>
                </a:solidFill>
                <a:effectLst>
                  <a:outerShdw blurRad="38100" dist="38100" dir="2700000" algn="tl">
                    <a:srgbClr val="000000">
                      <a:alpha val="43137"/>
                    </a:srgbClr>
                  </a:outerShdw>
                </a:effectLst>
                <a:cs typeface="B Nazanin" pitchFamily="2" charset="-78"/>
              </a:rPr>
              <a:t>وجود آید</a:t>
            </a:r>
          </a:p>
          <a:p>
            <a:pPr marL="274638" indent="-274638" algn="just" rtl="1">
              <a:spcBef>
                <a:spcPct val="50000"/>
              </a:spcBef>
            </a:pPr>
            <a:r>
              <a:rPr lang="fa-IR" sz="3200" b="1" dirty="0">
                <a:solidFill>
                  <a:srgbClr val="FFFF00"/>
                </a:solidFill>
                <a:effectLst>
                  <a:outerShdw blurRad="38100" dist="38100" dir="2700000" algn="tl">
                    <a:srgbClr val="000000">
                      <a:alpha val="43137"/>
                    </a:srgbClr>
                  </a:outerShdw>
                </a:effectLst>
                <a:cs typeface="B Nazanin" pitchFamily="2" charset="-78"/>
              </a:rPr>
              <a:t> - حیطه های یادگیری شامل سه سطح شناختی ، عاطفی و روانی حرکتی می باشد </a:t>
            </a:r>
            <a:endParaRPr lang="en-US" sz="3200" b="1" dirty="0">
              <a:solidFill>
                <a:srgbClr val="FFFF00"/>
              </a:solidFill>
              <a:effectLst>
                <a:outerShdw blurRad="38100" dist="38100" dir="2700000" algn="tl">
                  <a:srgbClr val="000000">
                    <a:alpha val="43137"/>
                  </a:srgbClr>
                </a:outerShdw>
              </a:effectLst>
              <a:cs typeface="B Nazanin" pitchFamily="2" charset="-78"/>
            </a:endParaRPr>
          </a:p>
        </p:txBody>
      </p:sp>
      <p:pic>
        <p:nvPicPr>
          <p:cNvPr id="154629" name="Picture 5" descr="doorin2">
            <a:hlinkClick r:id="rId3" action="ppaction://hlinksldjump" tooltip="برگشت به منوی اصلی"/>
          </p:cNvPr>
          <p:cNvPicPr>
            <a:picLocks noChangeAspect="1" noChangeArrowheads="1" noCrop="1"/>
          </p:cNvPicPr>
          <p:nvPr/>
        </p:nvPicPr>
        <p:blipFill>
          <a:blip r:embed="rId4" cstate="print"/>
          <a:srcRect/>
          <a:stretch>
            <a:fillRect/>
          </a:stretch>
        </p:blipFill>
        <p:spPr bwMode="auto">
          <a:xfrm>
            <a:off x="0" y="6284913"/>
            <a:ext cx="611188" cy="600075"/>
          </a:xfrm>
          <a:prstGeom prst="rect">
            <a:avLst/>
          </a:prstGeom>
          <a:noFill/>
        </p:spPr>
      </p:pic>
      <p:pic>
        <p:nvPicPr>
          <p:cNvPr id="154630" name="Picture 6" descr="doorin">
            <a:hlinkClick r:id="" action="ppaction://hlinkshowjump?jump=nextslide" tooltip="ورود به اسلايد بعدي"/>
          </p:cNvPr>
          <p:cNvPicPr>
            <a:picLocks noChangeAspect="1" noChangeArrowheads="1" noCrop="1"/>
          </p:cNvPicPr>
          <p:nvPr/>
        </p:nvPicPr>
        <p:blipFill>
          <a:blip r:embed="rId5" cstate="print"/>
          <a:srcRect/>
          <a:stretch>
            <a:fillRect/>
          </a:stretch>
        </p:blipFill>
        <p:spPr bwMode="auto">
          <a:xfrm>
            <a:off x="8569325" y="6264275"/>
            <a:ext cx="611188" cy="593725"/>
          </a:xfrm>
          <a:prstGeom prst="rect">
            <a:avLst/>
          </a:prstGeom>
          <a:noFill/>
        </p:spPr>
      </p:pic>
      <p:pic>
        <p:nvPicPr>
          <p:cNvPr id="154631" name="Picture 7" descr="Ag102560">
            <a:hlinkClick r:id="" action="ppaction://hlinkshowjump?jump=previousslide" tooltip="برگشت به صفحه قبل"/>
          </p:cNvPr>
          <p:cNvPicPr>
            <a:picLocks noChangeAspect="1" noChangeArrowheads="1" noCrop="1"/>
          </p:cNvPicPr>
          <p:nvPr/>
        </p:nvPicPr>
        <p:blipFill>
          <a:blip r:embed="rId6" cstate="print"/>
          <a:srcRect/>
          <a:stretch>
            <a:fillRect/>
          </a:stretch>
        </p:blipFill>
        <p:spPr bwMode="auto">
          <a:xfrm>
            <a:off x="4500563" y="6515100"/>
            <a:ext cx="342900" cy="342900"/>
          </a:xfrm>
          <a:prstGeom prst="rect">
            <a:avLst/>
          </a:prstGeom>
          <a:noFill/>
        </p:spPr>
      </p:pic>
    </p:spTree>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2D050">
            <a:alpha val="30000"/>
          </a:srgbClr>
        </a:solidFill>
        <a:effectLst/>
      </p:bgPr>
    </p:bg>
    <p:spTree>
      <p:nvGrpSpPr>
        <p:cNvPr id="1" name=""/>
        <p:cNvGrpSpPr/>
        <p:nvPr/>
      </p:nvGrpSpPr>
      <p:grpSpPr>
        <a:xfrm>
          <a:off x="0" y="0"/>
          <a:ext cx="0" cy="0"/>
          <a:chOff x="0" y="0"/>
          <a:chExt cx="0" cy="0"/>
        </a:xfrm>
      </p:grpSpPr>
      <p:sp>
        <p:nvSpPr>
          <p:cNvPr id="157762" name="Line 66"/>
          <p:cNvSpPr>
            <a:spLocks noChangeShapeType="1"/>
          </p:cNvSpPr>
          <p:nvPr/>
        </p:nvSpPr>
        <p:spPr bwMode="auto">
          <a:xfrm>
            <a:off x="6978650" y="15875"/>
            <a:ext cx="0" cy="0"/>
          </a:xfrm>
          <a:prstGeom prst="line">
            <a:avLst/>
          </a:prstGeom>
          <a:noFill/>
          <a:ln w="12700" cap="rnd">
            <a:solidFill>
              <a:srgbClr val="000000"/>
            </a:solidFill>
            <a:round/>
            <a:headEnd/>
            <a:tailEnd/>
          </a:ln>
          <a:effectLst/>
        </p:spPr>
        <p:txBody>
          <a:bodyPr/>
          <a:lstStyle/>
          <a:p>
            <a:endParaRPr lang="en-US" dirty="0"/>
          </a:p>
        </p:txBody>
      </p:sp>
      <p:sp>
        <p:nvSpPr>
          <p:cNvPr id="157764" name="Line 68"/>
          <p:cNvSpPr>
            <a:spLocks noChangeShapeType="1"/>
          </p:cNvSpPr>
          <p:nvPr/>
        </p:nvSpPr>
        <p:spPr bwMode="auto">
          <a:xfrm>
            <a:off x="8061325" y="15875"/>
            <a:ext cx="0" cy="0"/>
          </a:xfrm>
          <a:prstGeom prst="line">
            <a:avLst/>
          </a:prstGeom>
          <a:noFill/>
          <a:ln w="12700" cap="rnd">
            <a:solidFill>
              <a:srgbClr val="000000"/>
            </a:solidFill>
            <a:round/>
            <a:headEnd/>
            <a:tailEnd/>
          </a:ln>
          <a:effectLst/>
        </p:spPr>
        <p:txBody>
          <a:bodyPr/>
          <a:lstStyle/>
          <a:p>
            <a:endParaRPr lang="en-US" dirty="0"/>
          </a:p>
        </p:txBody>
      </p:sp>
      <p:sp>
        <p:nvSpPr>
          <p:cNvPr id="157769" name="Line 73"/>
          <p:cNvSpPr>
            <a:spLocks noChangeShapeType="1"/>
          </p:cNvSpPr>
          <p:nvPr/>
        </p:nvSpPr>
        <p:spPr bwMode="auto">
          <a:xfrm>
            <a:off x="6978650" y="15875"/>
            <a:ext cx="0" cy="0"/>
          </a:xfrm>
          <a:prstGeom prst="line">
            <a:avLst/>
          </a:prstGeom>
          <a:noFill/>
          <a:ln w="12700" cap="rnd">
            <a:solidFill>
              <a:srgbClr val="000000"/>
            </a:solidFill>
            <a:round/>
            <a:headEnd/>
            <a:tailEnd/>
          </a:ln>
          <a:effectLst/>
        </p:spPr>
        <p:txBody>
          <a:bodyPr/>
          <a:lstStyle/>
          <a:p>
            <a:endParaRPr lang="en-US" dirty="0"/>
          </a:p>
        </p:txBody>
      </p:sp>
      <p:sp>
        <p:nvSpPr>
          <p:cNvPr id="157772" name="Line 76"/>
          <p:cNvSpPr>
            <a:spLocks noChangeShapeType="1"/>
          </p:cNvSpPr>
          <p:nvPr/>
        </p:nvSpPr>
        <p:spPr bwMode="auto">
          <a:xfrm>
            <a:off x="8061325" y="15875"/>
            <a:ext cx="0" cy="0"/>
          </a:xfrm>
          <a:prstGeom prst="line">
            <a:avLst/>
          </a:prstGeom>
          <a:noFill/>
          <a:ln w="12700" cap="rnd">
            <a:solidFill>
              <a:srgbClr val="000000"/>
            </a:solidFill>
            <a:round/>
            <a:headEnd/>
            <a:tailEnd/>
          </a:ln>
          <a:effectLst/>
        </p:spPr>
        <p:txBody>
          <a:bodyPr/>
          <a:lstStyle/>
          <a:p>
            <a:endParaRPr lang="en-US" dirty="0"/>
          </a:p>
        </p:txBody>
      </p:sp>
      <p:sp>
        <p:nvSpPr>
          <p:cNvPr id="157773" name="Line 77"/>
          <p:cNvSpPr>
            <a:spLocks noChangeShapeType="1"/>
          </p:cNvSpPr>
          <p:nvPr/>
        </p:nvSpPr>
        <p:spPr bwMode="auto">
          <a:xfrm>
            <a:off x="8061325" y="31750"/>
            <a:ext cx="0" cy="0"/>
          </a:xfrm>
          <a:prstGeom prst="line">
            <a:avLst/>
          </a:prstGeom>
          <a:noFill/>
          <a:ln w="12700" cap="rnd">
            <a:solidFill>
              <a:srgbClr val="000000"/>
            </a:solidFill>
            <a:round/>
            <a:headEnd/>
            <a:tailEnd/>
          </a:ln>
          <a:effectLst/>
        </p:spPr>
        <p:txBody>
          <a:bodyPr/>
          <a:lstStyle/>
          <a:p>
            <a:endParaRPr lang="en-US" dirty="0"/>
          </a:p>
        </p:txBody>
      </p:sp>
      <p:sp>
        <p:nvSpPr>
          <p:cNvPr id="157784" name="Line 88"/>
          <p:cNvSpPr>
            <a:spLocks noChangeShapeType="1"/>
          </p:cNvSpPr>
          <p:nvPr/>
        </p:nvSpPr>
        <p:spPr bwMode="auto">
          <a:xfrm>
            <a:off x="8061325" y="31750"/>
            <a:ext cx="0" cy="0"/>
          </a:xfrm>
          <a:prstGeom prst="line">
            <a:avLst/>
          </a:prstGeom>
          <a:noFill/>
          <a:ln w="12700" cap="rnd">
            <a:solidFill>
              <a:srgbClr val="000000"/>
            </a:solidFill>
            <a:round/>
            <a:headEnd/>
            <a:tailEnd/>
          </a:ln>
          <a:effectLst/>
        </p:spPr>
        <p:txBody>
          <a:bodyPr/>
          <a:lstStyle/>
          <a:p>
            <a:endParaRPr lang="en-US" dirty="0"/>
          </a:p>
        </p:txBody>
      </p:sp>
      <p:sp>
        <p:nvSpPr>
          <p:cNvPr id="157790" name="Line 94"/>
          <p:cNvSpPr>
            <a:spLocks noChangeShapeType="1"/>
          </p:cNvSpPr>
          <p:nvPr/>
        </p:nvSpPr>
        <p:spPr bwMode="auto">
          <a:xfrm>
            <a:off x="4813300" y="47625"/>
            <a:ext cx="0" cy="0"/>
          </a:xfrm>
          <a:prstGeom prst="line">
            <a:avLst/>
          </a:prstGeom>
          <a:noFill/>
          <a:ln w="12700" cap="rnd">
            <a:solidFill>
              <a:srgbClr val="000000"/>
            </a:solidFill>
            <a:round/>
            <a:headEnd/>
            <a:tailEnd/>
          </a:ln>
          <a:effectLst/>
        </p:spPr>
        <p:txBody>
          <a:bodyPr/>
          <a:lstStyle/>
          <a:p>
            <a:endParaRPr lang="en-US" dirty="0"/>
          </a:p>
        </p:txBody>
      </p:sp>
      <p:sp>
        <p:nvSpPr>
          <p:cNvPr id="157793" name="Line 97"/>
          <p:cNvSpPr>
            <a:spLocks noChangeShapeType="1"/>
          </p:cNvSpPr>
          <p:nvPr/>
        </p:nvSpPr>
        <p:spPr bwMode="auto">
          <a:xfrm>
            <a:off x="4813300" y="47625"/>
            <a:ext cx="0" cy="0"/>
          </a:xfrm>
          <a:prstGeom prst="line">
            <a:avLst/>
          </a:prstGeom>
          <a:noFill/>
          <a:ln w="12700" cap="rnd">
            <a:solidFill>
              <a:srgbClr val="000000"/>
            </a:solidFill>
            <a:round/>
            <a:headEnd/>
            <a:tailEnd/>
          </a:ln>
          <a:effectLst/>
        </p:spPr>
        <p:txBody>
          <a:bodyPr/>
          <a:lstStyle/>
          <a:p>
            <a:endParaRPr lang="en-US" dirty="0"/>
          </a:p>
        </p:txBody>
      </p:sp>
      <p:sp>
        <p:nvSpPr>
          <p:cNvPr id="158075" name="Line 379"/>
          <p:cNvSpPr>
            <a:spLocks noChangeShapeType="1"/>
          </p:cNvSpPr>
          <p:nvPr/>
        </p:nvSpPr>
        <p:spPr bwMode="auto">
          <a:xfrm>
            <a:off x="8693150" y="1892300"/>
            <a:ext cx="0" cy="0"/>
          </a:xfrm>
          <a:prstGeom prst="line">
            <a:avLst/>
          </a:prstGeom>
          <a:noFill/>
          <a:ln w="9525" cap="rnd">
            <a:solidFill>
              <a:srgbClr val="000000"/>
            </a:solidFill>
            <a:round/>
            <a:headEnd/>
            <a:tailEnd/>
          </a:ln>
          <a:effectLst/>
        </p:spPr>
        <p:txBody>
          <a:bodyPr/>
          <a:lstStyle/>
          <a:p>
            <a:endParaRPr lang="en-US" dirty="0"/>
          </a:p>
        </p:txBody>
      </p:sp>
      <p:sp>
        <p:nvSpPr>
          <p:cNvPr id="158078" name="Line 382"/>
          <p:cNvSpPr>
            <a:spLocks noChangeShapeType="1"/>
          </p:cNvSpPr>
          <p:nvPr/>
        </p:nvSpPr>
        <p:spPr bwMode="auto">
          <a:xfrm>
            <a:off x="8693150" y="1892300"/>
            <a:ext cx="0" cy="0"/>
          </a:xfrm>
          <a:prstGeom prst="line">
            <a:avLst/>
          </a:prstGeom>
          <a:noFill/>
          <a:ln w="25400" cap="rnd">
            <a:solidFill>
              <a:srgbClr val="0000FF"/>
            </a:solidFill>
            <a:round/>
            <a:headEnd/>
            <a:tailEnd/>
          </a:ln>
          <a:effectLst/>
        </p:spPr>
        <p:txBody>
          <a:bodyPr/>
          <a:lstStyle/>
          <a:p>
            <a:endParaRPr lang="en-US" dirty="0"/>
          </a:p>
        </p:txBody>
      </p:sp>
      <p:sp>
        <p:nvSpPr>
          <p:cNvPr id="158087" name="Line 391"/>
          <p:cNvSpPr>
            <a:spLocks noChangeShapeType="1"/>
          </p:cNvSpPr>
          <p:nvPr/>
        </p:nvSpPr>
        <p:spPr bwMode="auto">
          <a:xfrm>
            <a:off x="7791450" y="1908175"/>
            <a:ext cx="0" cy="0"/>
          </a:xfrm>
          <a:prstGeom prst="line">
            <a:avLst/>
          </a:prstGeom>
          <a:noFill/>
          <a:ln w="9525" cap="rnd">
            <a:solidFill>
              <a:srgbClr val="000000"/>
            </a:solidFill>
            <a:round/>
            <a:headEnd/>
            <a:tailEnd/>
          </a:ln>
          <a:effectLst/>
        </p:spPr>
        <p:txBody>
          <a:bodyPr/>
          <a:lstStyle/>
          <a:p>
            <a:endParaRPr lang="en-US" dirty="0"/>
          </a:p>
        </p:txBody>
      </p:sp>
      <p:sp>
        <p:nvSpPr>
          <p:cNvPr id="158089" name="Line 393"/>
          <p:cNvSpPr>
            <a:spLocks noChangeShapeType="1"/>
          </p:cNvSpPr>
          <p:nvPr/>
        </p:nvSpPr>
        <p:spPr bwMode="auto">
          <a:xfrm>
            <a:off x="7791450" y="1908175"/>
            <a:ext cx="0" cy="0"/>
          </a:xfrm>
          <a:prstGeom prst="line">
            <a:avLst/>
          </a:prstGeom>
          <a:noFill/>
          <a:ln w="25400" cap="rnd">
            <a:solidFill>
              <a:srgbClr val="0000FF"/>
            </a:solidFill>
            <a:round/>
            <a:headEnd/>
            <a:tailEnd/>
          </a:ln>
          <a:effectLst/>
        </p:spPr>
        <p:txBody>
          <a:bodyPr/>
          <a:lstStyle/>
          <a:p>
            <a:endParaRPr lang="en-US" dirty="0"/>
          </a:p>
        </p:txBody>
      </p:sp>
      <p:sp>
        <p:nvSpPr>
          <p:cNvPr id="158090" name="Line 394"/>
          <p:cNvSpPr>
            <a:spLocks noChangeShapeType="1"/>
          </p:cNvSpPr>
          <p:nvPr/>
        </p:nvSpPr>
        <p:spPr bwMode="auto">
          <a:xfrm>
            <a:off x="8693150" y="1908175"/>
            <a:ext cx="0" cy="0"/>
          </a:xfrm>
          <a:prstGeom prst="line">
            <a:avLst/>
          </a:prstGeom>
          <a:noFill/>
          <a:ln w="25400" cap="rnd">
            <a:solidFill>
              <a:srgbClr val="0000FF"/>
            </a:solidFill>
            <a:round/>
            <a:headEnd/>
            <a:tailEnd/>
          </a:ln>
          <a:effectLst/>
        </p:spPr>
        <p:txBody>
          <a:bodyPr/>
          <a:lstStyle/>
          <a:p>
            <a:endParaRPr lang="en-US" dirty="0"/>
          </a:p>
        </p:txBody>
      </p:sp>
      <p:sp>
        <p:nvSpPr>
          <p:cNvPr id="158092" name="Line 396"/>
          <p:cNvSpPr>
            <a:spLocks noChangeShapeType="1"/>
          </p:cNvSpPr>
          <p:nvPr/>
        </p:nvSpPr>
        <p:spPr bwMode="auto">
          <a:xfrm>
            <a:off x="8693150" y="1908175"/>
            <a:ext cx="0" cy="0"/>
          </a:xfrm>
          <a:prstGeom prst="line">
            <a:avLst/>
          </a:prstGeom>
          <a:noFill/>
          <a:ln w="25400" cap="rnd">
            <a:solidFill>
              <a:srgbClr val="0000FF"/>
            </a:solidFill>
            <a:round/>
            <a:headEnd/>
            <a:tailEnd/>
          </a:ln>
          <a:effectLst/>
        </p:spPr>
        <p:txBody>
          <a:bodyPr/>
          <a:lstStyle/>
          <a:p>
            <a:endParaRPr lang="en-US" dirty="0"/>
          </a:p>
        </p:txBody>
      </p:sp>
      <p:sp>
        <p:nvSpPr>
          <p:cNvPr id="158121" name="Line 425"/>
          <p:cNvSpPr>
            <a:spLocks noChangeShapeType="1"/>
          </p:cNvSpPr>
          <p:nvPr/>
        </p:nvSpPr>
        <p:spPr bwMode="auto">
          <a:xfrm>
            <a:off x="7791450" y="1939925"/>
            <a:ext cx="0" cy="0"/>
          </a:xfrm>
          <a:prstGeom prst="line">
            <a:avLst/>
          </a:prstGeom>
          <a:noFill/>
          <a:ln w="25400" cap="rnd">
            <a:solidFill>
              <a:srgbClr val="0000FF"/>
            </a:solidFill>
            <a:round/>
            <a:headEnd/>
            <a:tailEnd/>
          </a:ln>
          <a:effectLst/>
        </p:spPr>
        <p:txBody>
          <a:bodyPr/>
          <a:lstStyle/>
          <a:p>
            <a:endParaRPr lang="en-US" dirty="0"/>
          </a:p>
        </p:txBody>
      </p:sp>
      <p:sp>
        <p:nvSpPr>
          <p:cNvPr id="158124" name="Line 428"/>
          <p:cNvSpPr>
            <a:spLocks noChangeShapeType="1"/>
          </p:cNvSpPr>
          <p:nvPr/>
        </p:nvSpPr>
        <p:spPr bwMode="auto">
          <a:xfrm>
            <a:off x="8693150" y="1939925"/>
            <a:ext cx="0" cy="0"/>
          </a:xfrm>
          <a:prstGeom prst="line">
            <a:avLst/>
          </a:prstGeom>
          <a:noFill/>
          <a:ln w="25400" cap="rnd">
            <a:solidFill>
              <a:srgbClr val="0000FF"/>
            </a:solidFill>
            <a:round/>
            <a:headEnd/>
            <a:tailEnd/>
          </a:ln>
          <a:effectLst/>
        </p:spPr>
        <p:txBody>
          <a:bodyPr/>
          <a:lstStyle/>
          <a:p>
            <a:endParaRPr lang="en-US" dirty="0"/>
          </a:p>
        </p:txBody>
      </p:sp>
      <p:sp>
        <p:nvSpPr>
          <p:cNvPr id="158133" name="Line 437"/>
          <p:cNvSpPr>
            <a:spLocks noChangeShapeType="1"/>
          </p:cNvSpPr>
          <p:nvPr/>
        </p:nvSpPr>
        <p:spPr bwMode="auto">
          <a:xfrm>
            <a:off x="7791450" y="1939925"/>
            <a:ext cx="0" cy="0"/>
          </a:xfrm>
          <a:prstGeom prst="line">
            <a:avLst/>
          </a:prstGeom>
          <a:noFill/>
          <a:ln w="25400" cap="rnd">
            <a:solidFill>
              <a:srgbClr val="0000FF"/>
            </a:solidFill>
            <a:round/>
            <a:headEnd/>
            <a:tailEnd/>
          </a:ln>
          <a:effectLst/>
        </p:spPr>
        <p:txBody>
          <a:bodyPr/>
          <a:lstStyle/>
          <a:p>
            <a:endParaRPr lang="en-US" dirty="0"/>
          </a:p>
        </p:txBody>
      </p:sp>
      <p:sp>
        <p:nvSpPr>
          <p:cNvPr id="158136" name="Line 440"/>
          <p:cNvSpPr>
            <a:spLocks noChangeShapeType="1"/>
          </p:cNvSpPr>
          <p:nvPr/>
        </p:nvSpPr>
        <p:spPr bwMode="auto">
          <a:xfrm>
            <a:off x="8693150" y="1939925"/>
            <a:ext cx="0" cy="0"/>
          </a:xfrm>
          <a:prstGeom prst="line">
            <a:avLst/>
          </a:prstGeom>
          <a:noFill/>
          <a:ln w="25400" cap="rnd">
            <a:solidFill>
              <a:srgbClr val="0000FF"/>
            </a:solidFill>
            <a:round/>
            <a:headEnd/>
            <a:tailEnd/>
          </a:ln>
          <a:effectLst/>
        </p:spPr>
        <p:txBody>
          <a:bodyPr/>
          <a:lstStyle/>
          <a:p>
            <a:endParaRPr lang="en-US" dirty="0"/>
          </a:p>
        </p:txBody>
      </p:sp>
      <p:sp>
        <p:nvSpPr>
          <p:cNvPr id="158137" name="Line 441"/>
          <p:cNvSpPr>
            <a:spLocks noChangeShapeType="1"/>
          </p:cNvSpPr>
          <p:nvPr/>
        </p:nvSpPr>
        <p:spPr bwMode="auto">
          <a:xfrm>
            <a:off x="8693150" y="1955800"/>
            <a:ext cx="0" cy="0"/>
          </a:xfrm>
          <a:prstGeom prst="line">
            <a:avLst/>
          </a:prstGeom>
          <a:noFill/>
          <a:ln w="25400" cap="rnd">
            <a:solidFill>
              <a:srgbClr val="0000FF"/>
            </a:solidFill>
            <a:round/>
            <a:headEnd/>
            <a:tailEnd/>
          </a:ln>
          <a:effectLst/>
        </p:spPr>
        <p:txBody>
          <a:bodyPr/>
          <a:lstStyle/>
          <a:p>
            <a:endParaRPr lang="en-US" dirty="0"/>
          </a:p>
        </p:txBody>
      </p:sp>
      <p:sp>
        <p:nvSpPr>
          <p:cNvPr id="158155" name="Line 459"/>
          <p:cNvSpPr>
            <a:spLocks noChangeShapeType="1"/>
          </p:cNvSpPr>
          <p:nvPr/>
        </p:nvSpPr>
        <p:spPr bwMode="auto">
          <a:xfrm>
            <a:off x="8693150" y="1955800"/>
            <a:ext cx="0" cy="0"/>
          </a:xfrm>
          <a:prstGeom prst="line">
            <a:avLst/>
          </a:prstGeom>
          <a:noFill/>
          <a:ln w="25400" cap="rnd">
            <a:solidFill>
              <a:srgbClr val="0000FF"/>
            </a:solidFill>
            <a:round/>
            <a:headEnd/>
            <a:tailEnd/>
          </a:ln>
          <a:effectLst/>
        </p:spPr>
        <p:txBody>
          <a:bodyPr/>
          <a:lstStyle/>
          <a:p>
            <a:endParaRPr lang="en-US" dirty="0"/>
          </a:p>
        </p:txBody>
      </p:sp>
      <p:sp>
        <p:nvSpPr>
          <p:cNvPr id="158242" name="Line 546"/>
          <p:cNvSpPr>
            <a:spLocks noChangeShapeType="1"/>
          </p:cNvSpPr>
          <p:nvPr/>
        </p:nvSpPr>
        <p:spPr bwMode="auto">
          <a:xfrm>
            <a:off x="8693150" y="1892300"/>
            <a:ext cx="0" cy="0"/>
          </a:xfrm>
          <a:prstGeom prst="line">
            <a:avLst/>
          </a:prstGeom>
          <a:noFill/>
          <a:ln w="9525" cap="rnd">
            <a:solidFill>
              <a:srgbClr val="000000"/>
            </a:solidFill>
            <a:round/>
            <a:headEnd/>
            <a:tailEnd/>
          </a:ln>
          <a:effectLst/>
        </p:spPr>
        <p:txBody>
          <a:bodyPr/>
          <a:lstStyle/>
          <a:p>
            <a:endParaRPr lang="en-US" dirty="0"/>
          </a:p>
        </p:txBody>
      </p:sp>
      <p:sp>
        <p:nvSpPr>
          <p:cNvPr id="158245" name="Line 549"/>
          <p:cNvSpPr>
            <a:spLocks noChangeShapeType="1"/>
          </p:cNvSpPr>
          <p:nvPr/>
        </p:nvSpPr>
        <p:spPr bwMode="auto">
          <a:xfrm>
            <a:off x="8693150" y="1892300"/>
            <a:ext cx="0" cy="0"/>
          </a:xfrm>
          <a:prstGeom prst="line">
            <a:avLst/>
          </a:prstGeom>
          <a:noFill/>
          <a:ln w="25400" cap="rnd">
            <a:solidFill>
              <a:srgbClr val="0000FF"/>
            </a:solidFill>
            <a:round/>
            <a:headEnd/>
            <a:tailEnd/>
          </a:ln>
          <a:effectLst/>
        </p:spPr>
        <p:txBody>
          <a:bodyPr/>
          <a:lstStyle/>
          <a:p>
            <a:endParaRPr lang="en-US" dirty="0"/>
          </a:p>
        </p:txBody>
      </p:sp>
      <p:sp>
        <p:nvSpPr>
          <p:cNvPr id="158254" name="Line 558"/>
          <p:cNvSpPr>
            <a:spLocks noChangeShapeType="1"/>
          </p:cNvSpPr>
          <p:nvPr/>
        </p:nvSpPr>
        <p:spPr bwMode="auto">
          <a:xfrm>
            <a:off x="7791450" y="1908175"/>
            <a:ext cx="0" cy="0"/>
          </a:xfrm>
          <a:prstGeom prst="line">
            <a:avLst/>
          </a:prstGeom>
          <a:noFill/>
          <a:ln w="9525" cap="rnd">
            <a:solidFill>
              <a:srgbClr val="000000"/>
            </a:solidFill>
            <a:round/>
            <a:headEnd/>
            <a:tailEnd/>
          </a:ln>
          <a:effectLst/>
        </p:spPr>
        <p:txBody>
          <a:bodyPr/>
          <a:lstStyle/>
          <a:p>
            <a:endParaRPr lang="en-US" dirty="0"/>
          </a:p>
        </p:txBody>
      </p:sp>
      <p:sp>
        <p:nvSpPr>
          <p:cNvPr id="158256" name="Line 560"/>
          <p:cNvSpPr>
            <a:spLocks noChangeShapeType="1"/>
          </p:cNvSpPr>
          <p:nvPr/>
        </p:nvSpPr>
        <p:spPr bwMode="auto">
          <a:xfrm>
            <a:off x="7791450" y="1908175"/>
            <a:ext cx="0" cy="0"/>
          </a:xfrm>
          <a:prstGeom prst="line">
            <a:avLst/>
          </a:prstGeom>
          <a:noFill/>
          <a:ln w="25400" cap="rnd">
            <a:solidFill>
              <a:srgbClr val="0000FF"/>
            </a:solidFill>
            <a:round/>
            <a:headEnd/>
            <a:tailEnd/>
          </a:ln>
          <a:effectLst/>
        </p:spPr>
        <p:txBody>
          <a:bodyPr/>
          <a:lstStyle/>
          <a:p>
            <a:endParaRPr lang="en-US" dirty="0"/>
          </a:p>
        </p:txBody>
      </p:sp>
      <p:sp>
        <p:nvSpPr>
          <p:cNvPr id="158257" name="Line 561"/>
          <p:cNvSpPr>
            <a:spLocks noChangeShapeType="1"/>
          </p:cNvSpPr>
          <p:nvPr/>
        </p:nvSpPr>
        <p:spPr bwMode="auto">
          <a:xfrm>
            <a:off x="8693150" y="1908175"/>
            <a:ext cx="0" cy="0"/>
          </a:xfrm>
          <a:prstGeom prst="line">
            <a:avLst/>
          </a:prstGeom>
          <a:noFill/>
          <a:ln w="25400" cap="rnd">
            <a:solidFill>
              <a:srgbClr val="0000FF"/>
            </a:solidFill>
            <a:round/>
            <a:headEnd/>
            <a:tailEnd/>
          </a:ln>
          <a:effectLst/>
        </p:spPr>
        <p:txBody>
          <a:bodyPr/>
          <a:lstStyle/>
          <a:p>
            <a:endParaRPr lang="en-US" dirty="0"/>
          </a:p>
        </p:txBody>
      </p:sp>
      <p:sp>
        <p:nvSpPr>
          <p:cNvPr id="158259" name="Line 563"/>
          <p:cNvSpPr>
            <a:spLocks noChangeShapeType="1"/>
          </p:cNvSpPr>
          <p:nvPr/>
        </p:nvSpPr>
        <p:spPr bwMode="auto">
          <a:xfrm>
            <a:off x="8693150" y="1908175"/>
            <a:ext cx="0" cy="0"/>
          </a:xfrm>
          <a:prstGeom prst="line">
            <a:avLst/>
          </a:prstGeom>
          <a:noFill/>
          <a:ln w="25400" cap="rnd">
            <a:solidFill>
              <a:srgbClr val="0000FF"/>
            </a:solidFill>
            <a:round/>
            <a:headEnd/>
            <a:tailEnd/>
          </a:ln>
          <a:effectLst/>
        </p:spPr>
        <p:txBody>
          <a:bodyPr/>
          <a:lstStyle/>
          <a:p>
            <a:endParaRPr lang="en-US" dirty="0"/>
          </a:p>
        </p:txBody>
      </p:sp>
      <p:sp>
        <p:nvSpPr>
          <p:cNvPr id="158418" name="Line 722"/>
          <p:cNvSpPr>
            <a:spLocks noChangeShapeType="1"/>
          </p:cNvSpPr>
          <p:nvPr/>
        </p:nvSpPr>
        <p:spPr bwMode="auto">
          <a:xfrm>
            <a:off x="8693150" y="1892300"/>
            <a:ext cx="0" cy="0"/>
          </a:xfrm>
          <a:prstGeom prst="line">
            <a:avLst/>
          </a:prstGeom>
          <a:noFill/>
          <a:ln w="9525" cap="rnd">
            <a:solidFill>
              <a:srgbClr val="000000"/>
            </a:solidFill>
            <a:round/>
            <a:headEnd/>
            <a:tailEnd/>
          </a:ln>
          <a:effectLst/>
        </p:spPr>
        <p:txBody>
          <a:bodyPr/>
          <a:lstStyle/>
          <a:p>
            <a:endParaRPr lang="en-US" dirty="0"/>
          </a:p>
        </p:txBody>
      </p:sp>
      <p:sp>
        <p:nvSpPr>
          <p:cNvPr id="158421" name="Line 725"/>
          <p:cNvSpPr>
            <a:spLocks noChangeShapeType="1"/>
          </p:cNvSpPr>
          <p:nvPr/>
        </p:nvSpPr>
        <p:spPr bwMode="auto">
          <a:xfrm>
            <a:off x="8693150" y="1892300"/>
            <a:ext cx="0" cy="0"/>
          </a:xfrm>
          <a:prstGeom prst="line">
            <a:avLst/>
          </a:prstGeom>
          <a:noFill/>
          <a:ln w="25400" cap="rnd">
            <a:solidFill>
              <a:srgbClr val="0000FF"/>
            </a:solidFill>
            <a:round/>
            <a:headEnd/>
            <a:tailEnd/>
          </a:ln>
          <a:effectLst/>
        </p:spPr>
        <p:txBody>
          <a:bodyPr/>
          <a:lstStyle/>
          <a:p>
            <a:endParaRPr lang="en-US" dirty="0"/>
          </a:p>
        </p:txBody>
      </p:sp>
      <p:sp>
        <p:nvSpPr>
          <p:cNvPr id="158430" name="Line 734"/>
          <p:cNvSpPr>
            <a:spLocks noChangeShapeType="1"/>
          </p:cNvSpPr>
          <p:nvPr/>
        </p:nvSpPr>
        <p:spPr bwMode="auto">
          <a:xfrm>
            <a:off x="7791450" y="1908175"/>
            <a:ext cx="0" cy="0"/>
          </a:xfrm>
          <a:prstGeom prst="line">
            <a:avLst/>
          </a:prstGeom>
          <a:noFill/>
          <a:ln w="9525" cap="rnd">
            <a:solidFill>
              <a:srgbClr val="000000"/>
            </a:solidFill>
            <a:round/>
            <a:headEnd/>
            <a:tailEnd/>
          </a:ln>
          <a:effectLst/>
        </p:spPr>
        <p:txBody>
          <a:bodyPr/>
          <a:lstStyle/>
          <a:p>
            <a:endParaRPr lang="en-US" dirty="0"/>
          </a:p>
        </p:txBody>
      </p:sp>
      <p:sp>
        <p:nvSpPr>
          <p:cNvPr id="158432" name="Line 736"/>
          <p:cNvSpPr>
            <a:spLocks noChangeShapeType="1"/>
          </p:cNvSpPr>
          <p:nvPr/>
        </p:nvSpPr>
        <p:spPr bwMode="auto">
          <a:xfrm>
            <a:off x="7791450" y="1908175"/>
            <a:ext cx="0" cy="0"/>
          </a:xfrm>
          <a:prstGeom prst="line">
            <a:avLst/>
          </a:prstGeom>
          <a:noFill/>
          <a:ln w="25400" cap="rnd">
            <a:solidFill>
              <a:srgbClr val="0000FF"/>
            </a:solidFill>
            <a:round/>
            <a:headEnd/>
            <a:tailEnd/>
          </a:ln>
          <a:effectLst/>
        </p:spPr>
        <p:txBody>
          <a:bodyPr/>
          <a:lstStyle/>
          <a:p>
            <a:endParaRPr lang="en-US" dirty="0"/>
          </a:p>
        </p:txBody>
      </p:sp>
      <p:sp>
        <p:nvSpPr>
          <p:cNvPr id="158433" name="Line 737"/>
          <p:cNvSpPr>
            <a:spLocks noChangeShapeType="1"/>
          </p:cNvSpPr>
          <p:nvPr/>
        </p:nvSpPr>
        <p:spPr bwMode="auto">
          <a:xfrm>
            <a:off x="8693150" y="1908175"/>
            <a:ext cx="0" cy="0"/>
          </a:xfrm>
          <a:prstGeom prst="line">
            <a:avLst/>
          </a:prstGeom>
          <a:noFill/>
          <a:ln w="25400" cap="rnd">
            <a:solidFill>
              <a:srgbClr val="0000FF"/>
            </a:solidFill>
            <a:round/>
            <a:headEnd/>
            <a:tailEnd/>
          </a:ln>
          <a:effectLst/>
        </p:spPr>
        <p:txBody>
          <a:bodyPr/>
          <a:lstStyle/>
          <a:p>
            <a:endParaRPr lang="en-US" dirty="0"/>
          </a:p>
        </p:txBody>
      </p:sp>
      <p:sp>
        <p:nvSpPr>
          <p:cNvPr id="158435" name="Line 739"/>
          <p:cNvSpPr>
            <a:spLocks noChangeShapeType="1"/>
          </p:cNvSpPr>
          <p:nvPr/>
        </p:nvSpPr>
        <p:spPr bwMode="auto">
          <a:xfrm>
            <a:off x="8693150" y="1908175"/>
            <a:ext cx="0" cy="0"/>
          </a:xfrm>
          <a:prstGeom prst="line">
            <a:avLst/>
          </a:prstGeom>
          <a:noFill/>
          <a:ln w="25400" cap="rnd">
            <a:solidFill>
              <a:srgbClr val="0000FF"/>
            </a:solidFill>
            <a:round/>
            <a:headEnd/>
            <a:tailEnd/>
          </a:ln>
          <a:effectLst/>
        </p:spPr>
        <p:txBody>
          <a:bodyPr/>
          <a:lstStyle/>
          <a:p>
            <a:endParaRPr lang="en-US" dirty="0"/>
          </a:p>
        </p:txBody>
      </p:sp>
      <p:sp>
        <p:nvSpPr>
          <p:cNvPr id="158464" name="Line 768"/>
          <p:cNvSpPr>
            <a:spLocks noChangeShapeType="1"/>
          </p:cNvSpPr>
          <p:nvPr/>
        </p:nvSpPr>
        <p:spPr bwMode="auto">
          <a:xfrm>
            <a:off x="7791450" y="1939925"/>
            <a:ext cx="0" cy="0"/>
          </a:xfrm>
          <a:prstGeom prst="line">
            <a:avLst/>
          </a:prstGeom>
          <a:noFill/>
          <a:ln w="25400" cap="rnd">
            <a:solidFill>
              <a:srgbClr val="0000FF"/>
            </a:solidFill>
            <a:round/>
            <a:headEnd/>
            <a:tailEnd/>
          </a:ln>
          <a:effectLst/>
        </p:spPr>
        <p:txBody>
          <a:bodyPr/>
          <a:lstStyle/>
          <a:p>
            <a:endParaRPr lang="en-US" dirty="0"/>
          </a:p>
        </p:txBody>
      </p:sp>
      <p:sp>
        <p:nvSpPr>
          <p:cNvPr id="158467" name="Line 771"/>
          <p:cNvSpPr>
            <a:spLocks noChangeShapeType="1"/>
          </p:cNvSpPr>
          <p:nvPr/>
        </p:nvSpPr>
        <p:spPr bwMode="auto">
          <a:xfrm>
            <a:off x="8693150" y="1939925"/>
            <a:ext cx="0" cy="0"/>
          </a:xfrm>
          <a:prstGeom prst="line">
            <a:avLst/>
          </a:prstGeom>
          <a:noFill/>
          <a:ln w="25400" cap="rnd">
            <a:solidFill>
              <a:srgbClr val="0000FF"/>
            </a:solidFill>
            <a:round/>
            <a:headEnd/>
            <a:tailEnd/>
          </a:ln>
          <a:effectLst/>
        </p:spPr>
        <p:txBody>
          <a:bodyPr/>
          <a:lstStyle/>
          <a:p>
            <a:endParaRPr lang="en-US" dirty="0"/>
          </a:p>
        </p:txBody>
      </p:sp>
      <p:sp>
        <p:nvSpPr>
          <p:cNvPr id="158476" name="Line 780"/>
          <p:cNvSpPr>
            <a:spLocks noChangeShapeType="1"/>
          </p:cNvSpPr>
          <p:nvPr/>
        </p:nvSpPr>
        <p:spPr bwMode="auto">
          <a:xfrm>
            <a:off x="7791450" y="1939925"/>
            <a:ext cx="0" cy="0"/>
          </a:xfrm>
          <a:prstGeom prst="line">
            <a:avLst/>
          </a:prstGeom>
          <a:noFill/>
          <a:ln w="25400" cap="rnd">
            <a:solidFill>
              <a:srgbClr val="0000FF"/>
            </a:solidFill>
            <a:round/>
            <a:headEnd/>
            <a:tailEnd/>
          </a:ln>
          <a:effectLst/>
        </p:spPr>
        <p:txBody>
          <a:bodyPr/>
          <a:lstStyle/>
          <a:p>
            <a:endParaRPr lang="en-US" dirty="0"/>
          </a:p>
        </p:txBody>
      </p:sp>
      <p:sp>
        <p:nvSpPr>
          <p:cNvPr id="158479" name="Line 783"/>
          <p:cNvSpPr>
            <a:spLocks noChangeShapeType="1"/>
          </p:cNvSpPr>
          <p:nvPr/>
        </p:nvSpPr>
        <p:spPr bwMode="auto">
          <a:xfrm>
            <a:off x="8693150" y="1939925"/>
            <a:ext cx="0" cy="0"/>
          </a:xfrm>
          <a:prstGeom prst="line">
            <a:avLst/>
          </a:prstGeom>
          <a:noFill/>
          <a:ln w="25400" cap="rnd">
            <a:solidFill>
              <a:srgbClr val="0000FF"/>
            </a:solidFill>
            <a:round/>
            <a:headEnd/>
            <a:tailEnd/>
          </a:ln>
          <a:effectLst/>
        </p:spPr>
        <p:txBody>
          <a:bodyPr/>
          <a:lstStyle/>
          <a:p>
            <a:endParaRPr lang="en-US" dirty="0"/>
          </a:p>
        </p:txBody>
      </p:sp>
      <p:sp>
        <p:nvSpPr>
          <p:cNvPr id="158480" name="Line 784"/>
          <p:cNvSpPr>
            <a:spLocks noChangeShapeType="1"/>
          </p:cNvSpPr>
          <p:nvPr/>
        </p:nvSpPr>
        <p:spPr bwMode="auto">
          <a:xfrm>
            <a:off x="8693150" y="1955800"/>
            <a:ext cx="0" cy="0"/>
          </a:xfrm>
          <a:prstGeom prst="line">
            <a:avLst/>
          </a:prstGeom>
          <a:noFill/>
          <a:ln w="25400" cap="rnd">
            <a:solidFill>
              <a:srgbClr val="0000FF"/>
            </a:solidFill>
            <a:round/>
            <a:headEnd/>
            <a:tailEnd/>
          </a:ln>
          <a:effectLst/>
        </p:spPr>
        <p:txBody>
          <a:bodyPr/>
          <a:lstStyle/>
          <a:p>
            <a:endParaRPr lang="en-US" dirty="0"/>
          </a:p>
        </p:txBody>
      </p:sp>
      <p:sp>
        <p:nvSpPr>
          <p:cNvPr id="158498" name="Line 802"/>
          <p:cNvSpPr>
            <a:spLocks noChangeShapeType="1"/>
          </p:cNvSpPr>
          <p:nvPr/>
        </p:nvSpPr>
        <p:spPr bwMode="auto">
          <a:xfrm>
            <a:off x="8693150" y="1955800"/>
            <a:ext cx="0" cy="0"/>
          </a:xfrm>
          <a:prstGeom prst="line">
            <a:avLst/>
          </a:prstGeom>
          <a:noFill/>
          <a:ln w="25400" cap="rnd">
            <a:solidFill>
              <a:srgbClr val="0000FF"/>
            </a:solidFill>
            <a:round/>
            <a:headEnd/>
            <a:tailEnd/>
          </a:ln>
          <a:effectLst/>
        </p:spPr>
        <p:txBody>
          <a:bodyPr/>
          <a:lstStyle/>
          <a:p>
            <a:endParaRPr lang="en-US" dirty="0"/>
          </a:p>
        </p:txBody>
      </p:sp>
      <p:graphicFrame>
        <p:nvGraphicFramePr>
          <p:cNvPr id="158679" name="Group 983"/>
          <p:cNvGraphicFramePr>
            <a:graphicFrameLocks noGrp="1"/>
          </p:cNvGraphicFramePr>
          <p:nvPr/>
        </p:nvGraphicFramePr>
        <p:xfrm>
          <a:off x="539750" y="1397000"/>
          <a:ext cx="7488238" cy="4474210"/>
        </p:xfrm>
        <a:graphic>
          <a:graphicData uri="http://schemas.openxmlformats.org/drawingml/2006/table">
            <a:tbl>
              <a:tblPr rtl="1"/>
              <a:tblGrid>
                <a:gridCol w="1247775"/>
                <a:gridCol w="1271588"/>
                <a:gridCol w="1223962"/>
                <a:gridCol w="1249363"/>
                <a:gridCol w="1247775"/>
                <a:gridCol w="1247775"/>
              </a:tblGrid>
              <a:tr h="723900">
                <a:tc>
                  <a:txBody>
                    <a:bodyPr/>
                    <a:lstStyle/>
                    <a:p>
                      <a:pPr marL="0" marR="0" lvl="0" indent="0" algn="justLow"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400" b="0" i="0" u="none" strike="noStrike" cap="none" normalizeH="0" baseline="0" dirty="0" smtClean="0">
                          <a:ln>
                            <a:noFill/>
                          </a:ln>
                          <a:solidFill>
                            <a:schemeClr val="tx1">
                              <a:lumMod val="50000"/>
                              <a:lumOff val="50000"/>
                            </a:schemeClr>
                          </a:solidFill>
                          <a:effectLst>
                            <a:outerShdw blurRad="38100" dist="38100" dir="2700000" algn="tl">
                              <a:srgbClr val="000000"/>
                            </a:outerShdw>
                          </a:effectLst>
                          <a:latin typeface="Arial" charset="0"/>
                          <a:cs typeface="B Titr" pitchFamily="2" charset="-78"/>
                        </a:rPr>
                        <a:t>ارزشیابی و قضاوت</a:t>
                      </a:r>
                      <a:endParaRPr kumimoji="0" lang="en-US" sz="2400" b="0" i="0" u="none" strike="noStrike" cap="none" normalizeH="0" baseline="0" dirty="0" smtClean="0">
                        <a:ln>
                          <a:noFill/>
                        </a:ln>
                        <a:solidFill>
                          <a:schemeClr val="tx1">
                            <a:lumMod val="50000"/>
                            <a:lumOff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w="28575"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chemeClr val="accent6">
                              <a:lumMod val="50000"/>
                            </a:schemeClr>
                          </a:solidFill>
                          <a:effectLst>
                            <a:outerShdw blurRad="38100" dist="38100" dir="2700000" algn="tl">
                              <a:srgbClr val="000000"/>
                            </a:outerShdw>
                          </a:effectLst>
                          <a:latin typeface="Arial" charset="0"/>
                          <a:cs typeface="B Titr" pitchFamily="2" charset="-78"/>
                        </a:rPr>
                        <a:t>ترکیب</a:t>
                      </a:r>
                      <a:endParaRPr kumimoji="0" lang="en-US" sz="2800" b="0" i="0" u="none" strike="noStrike" cap="none" normalizeH="0" baseline="0" dirty="0" smtClean="0">
                        <a:ln>
                          <a:noFill/>
                        </a:ln>
                        <a:solidFill>
                          <a:schemeClr val="accent6">
                            <a:lumMod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chemeClr val="accent6">
                              <a:lumMod val="50000"/>
                            </a:schemeClr>
                          </a:solidFill>
                          <a:effectLst>
                            <a:outerShdw blurRad="38100" dist="38100" dir="2700000" algn="tl">
                              <a:srgbClr val="000000"/>
                            </a:outerShdw>
                          </a:effectLst>
                          <a:latin typeface="Arial" charset="0"/>
                          <a:cs typeface="B Titr" pitchFamily="2" charset="-78"/>
                        </a:rPr>
                        <a:t>ترکیب</a:t>
                      </a:r>
                      <a:endParaRPr kumimoji="0" lang="en-US" sz="2800" b="0" i="0" u="none" strike="noStrike" cap="none" normalizeH="0" baseline="0" dirty="0" smtClean="0">
                        <a:ln>
                          <a:noFill/>
                        </a:ln>
                        <a:solidFill>
                          <a:schemeClr val="accent6">
                            <a:lumMod val="50000"/>
                          </a:schemeClr>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chemeClr val="accent3">
                              <a:lumMod val="50000"/>
                            </a:schemeClr>
                          </a:solidFill>
                          <a:effectLst>
                            <a:outerShdw blurRad="38100" dist="38100" dir="2700000" algn="tl">
                              <a:srgbClr val="000000"/>
                            </a:outerShdw>
                          </a:effectLst>
                          <a:latin typeface="Arial" charset="0"/>
                          <a:cs typeface="B Titr" pitchFamily="2" charset="-78"/>
                        </a:rPr>
                        <a:t>تحلیل</a:t>
                      </a:r>
                      <a:endParaRPr kumimoji="0" lang="en-US" sz="2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chemeClr val="accent3">
                              <a:lumMod val="50000"/>
                            </a:schemeClr>
                          </a:solidFill>
                          <a:effectLst>
                            <a:outerShdw blurRad="38100" dist="38100" dir="2700000" algn="tl">
                              <a:srgbClr val="000000"/>
                            </a:outerShdw>
                          </a:effectLst>
                          <a:latin typeface="Arial" charset="0"/>
                          <a:cs typeface="B Titr" pitchFamily="2" charset="-78"/>
                        </a:rPr>
                        <a:t>تحلیل</a:t>
                      </a:r>
                      <a:endParaRPr kumimoji="0" lang="en-US" sz="2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rPr>
                        <a:t>تحلیل</a:t>
                      </a:r>
                      <a:endParaRPr kumimoji="0" lang="en-US" sz="2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rPr>
                        <a:t>به کار بستن</a:t>
                      </a:r>
                      <a:endPar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rPr>
                        <a:t>به کار بستن</a:t>
                      </a:r>
                      <a:endPar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000" b="0" i="0" u="none" strike="noStrike" cap="none" normalizeH="0" baseline="0" smtClean="0">
                          <a:ln>
                            <a:noFill/>
                          </a:ln>
                          <a:solidFill>
                            <a:schemeClr val="folHlink"/>
                          </a:solidFill>
                          <a:effectLst>
                            <a:outerShdw blurRad="38100" dist="38100" dir="2700000" algn="tl">
                              <a:srgbClr val="000000"/>
                            </a:outerShdw>
                          </a:effectLst>
                          <a:latin typeface="Arial" charset="0"/>
                          <a:cs typeface="B Titr" pitchFamily="2" charset="-78"/>
                        </a:rPr>
                        <a:t>به کار بستن</a:t>
                      </a:r>
                      <a:endPar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rPr>
                        <a:t>به کار بستن</a:t>
                      </a:r>
                      <a:endPar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فهمیدن</a:t>
                      </a:r>
                      <a:endPar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rPr>
                        <a:t>فهمیدن</a:t>
                      </a:r>
                      <a:endPar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rPr>
                        <a:t>فهمیدن</a:t>
                      </a:r>
                      <a:endPar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فهمیدن</a:t>
                      </a:r>
                      <a:endPar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rPr>
                        <a:t>فهمیدن</a:t>
                      </a:r>
                      <a:endParaRPr kumimoji="0" lang="en-US" sz="2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39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rPr>
                        <a:t>دانش</a:t>
                      </a:r>
                      <a:endParaRPr kumimoji="0" lang="en-US"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دانش</a:t>
                      </a:r>
                      <a:endParaRPr kumimoji="0" lang="en-US"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دانش</a:t>
                      </a:r>
                      <a:endParaRPr kumimoji="0" lang="en-US"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دانش</a:t>
                      </a:r>
                      <a:endParaRPr kumimoji="0" lang="en-US"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دانش</a:t>
                      </a:r>
                      <a:endParaRPr kumimoji="0" lang="en-US"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rPr>
                        <a:t>دانش</a:t>
                      </a:r>
                      <a:endParaRPr kumimoji="0" lang="en-US" sz="2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8680" name="Line 984"/>
          <p:cNvSpPr>
            <a:spLocks noChangeShapeType="1"/>
          </p:cNvSpPr>
          <p:nvPr/>
        </p:nvSpPr>
        <p:spPr bwMode="auto">
          <a:xfrm flipH="1" flipV="1">
            <a:off x="1403350" y="1196975"/>
            <a:ext cx="6697663" cy="4105275"/>
          </a:xfrm>
          <a:prstGeom prst="line">
            <a:avLst/>
          </a:prstGeom>
          <a:noFill/>
          <a:ln w="57150">
            <a:solidFill>
              <a:schemeClr val="tx1"/>
            </a:solidFill>
            <a:round/>
            <a:headEnd/>
            <a:tailEnd type="triangle" w="med" len="med"/>
          </a:ln>
          <a:effectLst/>
        </p:spPr>
        <p:txBody>
          <a:bodyPr/>
          <a:lstStyle/>
          <a:p>
            <a:endParaRPr lang="en-US" dirty="0"/>
          </a:p>
        </p:txBody>
      </p:sp>
      <p:sp>
        <p:nvSpPr>
          <p:cNvPr id="158681" name="Line 985"/>
          <p:cNvSpPr>
            <a:spLocks noChangeShapeType="1"/>
          </p:cNvSpPr>
          <p:nvPr/>
        </p:nvSpPr>
        <p:spPr bwMode="auto">
          <a:xfrm flipV="1">
            <a:off x="250825" y="1628775"/>
            <a:ext cx="0" cy="4176713"/>
          </a:xfrm>
          <a:prstGeom prst="line">
            <a:avLst/>
          </a:prstGeom>
          <a:noFill/>
          <a:ln w="38100">
            <a:solidFill>
              <a:schemeClr val="tx1"/>
            </a:solidFill>
            <a:round/>
            <a:headEnd/>
            <a:tailEnd type="triangle" w="med" len="med"/>
          </a:ln>
          <a:effectLst/>
        </p:spPr>
        <p:txBody>
          <a:bodyPr/>
          <a:lstStyle/>
          <a:p>
            <a:endParaRPr lang="en-US" dirty="0"/>
          </a:p>
        </p:txBody>
      </p:sp>
      <p:sp>
        <p:nvSpPr>
          <p:cNvPr id="158682" name="Text Box 986"/>
          <p:cNvSpPr txBox="1">
            <a:spLocks noChangeArrowheads="1"/>
          </p:cNvSpPr>
          <p:nvPr/>
        </p:nvSpPr>
        <p:spPr bwMode="auto">
          <a:xfrm>
            <a:off x="539750" y="6021388"/>
            <a:ext cx="7561263" cy="366712"/>
          </a:xfrm>
          <a:prstGeom prst="rect">
            <a:avLst/>
          </a:prstGeom>
          <a:noFill/>
          <a:ln w="9525">
            <a:noFill/>
            <a:miter lim="800000"/>
            <a:headEnd/>
            <a:tailEnd/>
          </a:ln>
          <a:effectLst/>
        </p:spPr>
        <p:txBody>
          <a:bodyPr>
            <a:spAutoFit/>
          </a:bodyPr>
          <a:lstStyle/>
          <a:p>
            <a:pPr>
              <a:spcBef>
                <a:spcPct val="50000"/>
              </a:spcBef>
            </a:pPr>
            <a:r>
              <a:rPr lang="fa-IR" sz="1800">
                <a:cs typeface="B Titr" pitchFamily="2" charset="-78"/>
              </a:rPr>
              <a:t>             1                      2                            3                          4                          5                      6</a:t>
            </a:r>
            <a:endParaRPr lang="en-US" sz="1800" dirty="0">
              <a:cs typeface="B Titr" pitchFamily="2" charset="-78"/>
            </a:endParaRPr>
          </a:p>
        </p:txBody>
      </p:sp>
      <p:sp>
        <p:nvSpPr>
          <p:cNvPr id="158683" name="Text Box 987"/>
          <p:cNvSpPr txBox="1">
            <a:spLocks noChangeArrowheads="1"/>
          </p:cNvSpPr>
          <p:nvPr/>
        </p:nvSpPr>
        <p:spPr bwMode="auto">
          <a:xfrm>
            <a:off x="1079500" y="981075"/>
            <a:ext cx="8064500" cy="1587500"/>
          </a:xfrm>
          <a:prstGeom prst="rect">
            <a:avLst/>
          </a:prstGeom>
          <a:noFill/>
          <a:ln w="9525">
            <a:noFill/>
            <a:miter lim="800000"/>
            <a:headEnd/>
            <a:tailEnd/>
          </a:ln>
          <a:effectLst/>
        </p:spPr>
        <p:txBody>
          <a:bodyPr>
            <a:spAutoFit/>
          </a:bodyPr>
          <a:lstStyle/>
          <a:p>
            <a:pPr marL="182563" indent="-182563"/>
            <a:endParaRPr lang="fa-IR" sz="1400" b="1" dirty="0">
              <a:cs typeface="B Titr" pitchFamily="2" charset="-78"/>
            </a:endParaRPr>
          </a:p>
          <a:p>
            <a:pPr marL="182563" indent="-182563" algn="justLow" rtl="1">
              <a:lnSpc>
                <a:spcPct val="150000"/>
              </a:lnSpc>
            </a:pPr>
            <a:r>
              <a:rPr lang="fa-IR" sz="2800" b="1" dirty="0">
                <a:cs typeface="B Titr" pitchFamily="2" charset="-78"/>
              </a:rPr>
              <a:t>- هدفهای این حیطه بر یاد آوری یا باز سازی آنچه</a:t>
            </a:r>
          </a:p>
          <a:p>
            <a:pPr marL="182563" indent="-182563" algn="justLow" rtl="1">
              <a:lnSpc>
                <a:spcPct val="150000"/>
              </a:lnSpc>
            </a:pPr>
            <a:r>
              <a:rPr lang="fa-IR" sz="2800" b="1" dirty="0">
                <a:cs typeface="B Titr" pitchFamily="2" charset="-78"/>
              </a:rPr>
              <a:t>   آموختن آن ضروری است تاکید دارد</a:t>
            </a:r>
            <a:r>
              <a:rPr lang="fa-IR" sz="2000" dirty="0"/>
              <a:t> </a:t>
            </a:r>
            <a:endParaRPr lang="en-US" sz="2000" dirty="0"/>
          </a:p>
        </p:txBody>
      </p:sp>
      <p:sp>
        <p:nvSpPr>
          <p:cNvPr id="158684" name="Rectangle 988"/>
          <p:cNvSpPr>
            <a:spLocks noGrp="1" noChangeArrowheads="1"/>
          </p:cNvSpPr>
          <p:nvPr>
            <p:ph type="title"/>
          </p:nvPr>
        </p:nvSpPr>
        <p:spPr>
          <a:xfrm>
            <a:off x="1524000" y="228600"/>
            <a:ext cx="6059487" cy="800100"/>
          </a:xfrm>
          <a:noFill/>
          <a:ln/>
        </p:spPr>
        <p:txBody>
          <a:bodyPr>
            <a:normAutofit fontScale="90000"/>
          </a:bodyPr>
          <a:lstStyle/>
          <a:p>
            <a:r>
              <a:rPr lang="fa-IR" sz="4000" b="1" dirty="0">
                <a:solidFill>
                  <a:srgbClr val="FF0000"/>
                </a:solidFill>
                <a:effectLst>
                  <a:outerShdw blurRad="38100" dist="38100" dir="2700000" algn="tl">
                    <a:srgbClr val="000000">
                      <a:alpha val="43137"/>
                    </a:srgbClr>
                  </a:outerShdw>
                </a:effectLst>
                <a:cs typeface="B Titr" pitchFamily="2" charset="-78"/>
              </a:rPr>
              <a:t>1) سطوح یادگیری در حیطه</a:t>
            </a:r>
            <a:r>
              <a:rPr lang="fa-IR" sz="2400" b="1" dirty="0">
                <a:solidFill>
                  <a:srgbClr val="FF0000"/>
                </a:solidFill>
                <a:effectLst>
                  <a:outerShdw blurRad="38100" dist="38100" dir="2700000" algn="tl">
                    <a:srgbClr val="000000">
                      <a:alpha val="43137"/>
                    </a:srgbClr>
                  </a:outerShdw>
                </a:effectLst>
                <a:cs typeface="B Titr" pitchFamily="2" charset="-78"/>
              </a:rPr>
              <a:t> </a:t>
            </a:r>
            <a:r>
              <a:rPr lang="fa-IR" sz="4000" b="1" dirty="0">
                <a:solidFill>
                  <a:srgbClr val="FF0000"/>
                </a:solidFill>
                <a:effectLst>
                  <a:outerShdw blurRad="38100" dist="38100" dir="2700000" algn="tl">
                    <a:srgbClr val="000000">
                      <a:alpha val="43137"/>
                    </a:srgbClr>
                  </a:outerShdw>
                </a:effectLst>
                <a:cs typeface="B Titr" pitchFamily="2" charset="-78"/>
              </a:rPr>
              <a:t>شناختی</a:t>
            </a:r>
            <a:endParaRPr lang="en-US" sz="4000" b="1" dirty="0">
              <a:solidFill>
                <a:srgbClr val="FF0000"/>
              </a:solidFill>
              <a:effectLst>
                <a:outerShdw blurRad="38100" dist="38100" dir="2700000" algn="tl">
                  <a:srgbClr val="000000">
                    <a:alpha val="43137"/>
                  </a:srgbClr>
                </a:outerShdw>
              </a:effectLst>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fa-IR" dirty="0"/>
              <a:t> </a:t>
            </a:r>
            <a:endParaRPr lang="en-US" dirty="0"/>
          </a:p>
        </p:txBody>
      </p:sp>
      <p:sp>
        <p:nvSpPr>
          <p:cNvPr id="160772" name="Text Box 4"/>
          <p:cNvSpPr txBox="1">
            <a:spLocks noChangeArrowheads="1"/>
          </p:cNvSpPr>
          <p:nvPr/>
        </p:nvSpPr>
        <p:spPr bwMode="auto">
          <a:xfrm>
            <a:off x="685800" y="3429000"/>
            <a:ext cx="7921625" cy="1569660"/>
          </a:xfrm>
          <a:prstGeom prst="rect">
            <a:avLst/>
          </a:prstGeom>
          <a:noFill/>
          <a:ln w="9525">
            <a:noFill/>
            <a:miter lim="800000"/>
            <a:headEnd/>
            <a:tailEnd/>
          </a:ln>
          <a:effectLst/>
        </p:spPr>
        <p:txBody>
          <a:bodyPr>
            <a:spAutoFit/>
          </a:bodyPr>
          <a:lstStyle/>
          <a:p>
            <a:pPr algn="justLow" rtl="1"/>
            <a:r>
              <a:rPr lang="fa-IR" sz="3200" b="1" dirty="0">
                <a:solidFill>
                  <a:srgbClr val="FFFF00"/>
                </a:solidFill>
                <a:effectLst>
                  <a:outerShdw blurRad="38100" dist="38100" dir="2700000" algn="tl">
                    <a:srgbClr val="000000">
                      <a:alpha val="43137"/>
                    </a:srgbClr>
                  </a:outerShdw>
                </a:effectLst>
                <a:cs typeface="B Nazanin" pitchFamily="2" charset="-78"/>
              </a:rPr>
              <a:t>یادگیری در این سطح صرفاً جنبه </a:t>
            </a:r>
            <a:r>
              <a:rPr lang="fa-IR" sz="3200" b="1" dirty="0" smtClean="0">
                <a:solidFill>
                  <a:srgbClr val="FFFF00"/>
                </a:solidFill>
                <a:effectLst>
                  <a:outerShdw blurRad="38100" dist="38100" dir="2700000" algn="tl">
                    <a:srgbClr val="000000">
                      <a:alpha val="43137"/>
                    </a:srgbClr>
                  </a:outerShdw>
                </a:effectLst>
                <a:cs typeface="B Nazanin" pitchFamily="2" charset="-78"/>
              </a:rPr>
              <a:t>دانشی دارد </a:t>
            </a:r>
            <a:r>
              <a:rPr lang="fa-IR" sz="3200" b="1" dirty="0">
                <a:solidFill>
                  <a:srgbClr val="FFFF00"/>
                </a:solidFill>
                <a:effectLst>
                  <a:outerShdw blurRad="38100" dist="38100" dir="2700000" algn="tl">
                    <a:srgbClr val="000000">
                      <a:alpha val="43137"/>
                    </a:srgbClr>
                  </a:outerShdw>
                </a:effectLst>
                <a:cs typeface="B Nazanin" pitchFamily="2" charset="-78"/>
              </a:rPr>
              <a:t>این سطح برای تمام سطوح بالاتر یادگیری به عنوان یک پایه لازم است </a:t>
            </a:r>
            <a:endParaRPr lang="en-US" sz="3200" b="1" dirty="0">
              <a:solidFill>
                <a:srgbClr val="FFFF00"/>
              </a:solidFill>
              <a:effectLst>
                <a:outerShdw blurRad="38100" dist="38100" dir="2700000" algn="tl">
                  <a:srgbClr val="000000">
                    <a:alpha val="43137"/>
                  </a:srgbClr>
                </a:outerShdw>
              </a:effectLst>
              <a:cs typeface="B Nazanin" pitchFamily="2" charset="-78"/>
            </a:endParaRPr>
          </a:p>
        </p:txBody>
      </p:sp>
      <p:sp>
        <p:nvSpPr>
          <p:cNvPr id="160774" name="Text Box 6"/>
          <p:cNvSpPr txBox="1">
            <a:spLocks noChangeArrowheads="1"/>
          </p:cNvSpPr>
          <p:nvPr/>
        </p:nvSpPr>
        <p:spPr bwMode="auto">
          <a:xfrm>
            <a:off x="3124200" y="1981200"/>
            <a:ext cx="5616575" cy="1465262"/>
          </a:xfrm>
          <a:prstGeom prst="rect">
            <a:avLst/>
          </a:prstGeom>
          <a:noFill/>
          <a:ln w="9525">
            <a:noFill/>
            <a:miter lim="800000"/>
            <a:headEnd/>
            <a:tailEnd/>
          </a:ln>
          <a:effectLst/>
        </p:spPr>
        <p:txBody>
          <a:bodyPr>
            <a:spAutoFit/>
          </a:bodyPr>
          <a:lstStyle/>
          <a:p>
            <a:pPr algn="justLow" rtl="1"/>
            <a:r>
              <a:rPr lang="fa-IR" sz="3600" b="1" dirty="0">
                <a:solidFill>
                  <a:srgbClr val="92D050"/>
                </a:solidFill>
                <a:effectLst>
                  <a:outerShdw blurRad="38100" dist="38100" dir="2700000" algn="tl">
                    <a:srgbClr val="000000">
                      <a:alpha val="43137"/>
                    </a:srgbClr>
                  </a:outerShdw>
                </a:effectLst>
                <a:cs typeface="B Titr" pitchFamily="2" charset="-78"/>
              </a:rPr>
              <a:t>1-1) دانش (یاد آوری) </a:t>
            </a:r>
          </a:p>
          <a:p>
            <a:pPr>
              <a:spcBef>
                <a:spcPct val="50000"/>
              </a:spcBef>
            </a:pPr>
            <a:endParaRPr lang="en-US" sz="3600" dirty="0">
              <a:cs typeface="B Titr" pitchFamily="2" charset="-78"/>
            </a:endParaRPr>
          </a:p>
        </p:txBody>
      </p:sp>
      <p:sp>
        <p:nvSpPr>
          <p:cNvPr id="160777" name="Rectangle 9"/>
          <p:cNvSpPr>
            <a:spLocks noChangeArrowheads="1"/>
          </p:cNvSpPr>
          <p:nvPr/>
        </p:nvSpPr>
        <p:spPr bwMode="auto">
          <a:xfrm>
            <a:off x="1371600" y="304800"/>
            <a:ext cx="6612708" cy="707886"/>
          </a:xfrm>
          <a:prstGeom prst="rect">
            <a:avLst/>
          </a:prstGeom>
          <a:noFill/>
          <a:ln w="9525">
            <a:noFill/>
            <a:miter lim="800000"/>
            <a:headEnd/>
            <a:tailEnd/>
          </a:ln>
          <a:effectLst/>
        </p:spPr>
        <p:txBody>
          <a:bodyPr wrap="none">
            <a:spAutoFit/>
          </a:bodyPr>
          <a:lstStyle/>
          <a:p>
            <a:r>
              <a:rPr lang="fa-IR" sz="4000" b="1" dirty="0">
                <a:solidFill>
                  <a:srgbClr val="FF0000"/>
                </a:solidFill>
                <a:cs typeface="B Titr" pitchFamily="2" charset="-78"/>
              </a:rPr>
              <a:t>1) سطوح یادگیری در حیطه</a:t>
            </a:r>
            <a:r>
              <a:rPr lang="fa-IR" sz="2400" b="1" dirty="0">
                <a:solidFill>
                  <a:srgbClr val="FF0000"/>
                </a:solidFill>
                <a:cs typeface="B Titr" pitchFamily="2" charset="-78"/>
              </a:rPr>
              <a:t> </a:t>
            </a:r>
            <a:r>
              <a:rPr lang="fa-IR" sz="4000" b="1" dirty="0">
                <a:solidFill>
                  <a:srgbClr val="FF0000"/>
                </a:solidFill>
                <a:cs typeface="B Titr" pitchFamily="2" charset="-78"/>
              </a:rPr>
              <a:t>شناختی</a:t>
            </a:r>
            <a:endParaRPr lang="en-US" sz="4000" b="1" dirty="0">
              <a:solidFill>
                <a:srgbClr val="FF0000"/>
              </a:solidFill>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a:xfrm>
            <a:off x="381000" y="609600"/>
            <a:ext cx="8229600" cy="1143000"/>
          </a:xfrm>
        </p:spPr>
        <p:txBody>
          <a:bodyPr/>
          <a:lstStyle/>
          <a:p>
            <a:pPr algn="r"/>
            <a:r>
              <a:rPr lang="fa-IR" sz="5400" b="1" dirty="0">
                <a:solidFill>
                  <a:srgbClr val="FF0000"/>
                </a:solidFill>
                <a:effectLst>
                  <a:outerShdw blurRad="38100" dist="38100" dir="2700000" algn="tl">
                    <a:srgbClr val="000000">
                      <a:alpha val="43137"/>
                    </a:srgbClr>
                  </a:outerShdw>
                </a:effectLst>
                <a:cs typeface="B Titr" pitchFamily="2" charset="-78"/>
              </a:rPr>
              <a:t>2-1) فهمیدن</a:t>
            </a:r>
            <a:endParaRPr lang="en-US" sz="5400" b="1" dirty="0">
              <a:solidFill>
                <a:srgbClr val="FF0000"/>
              </a:solidFill>
              <a:effectLst>
                <a:outerShdw blurRad="38100" dist="38100" dir="2700000" algn="tl">
                  <a:srgbClr val="000000">
                    <a:alpha val="43137"/>
                  </a:srgbClr>
                </a:outerShdw>
              </a:effectLst>
              <a:cs typeface="B Titr" pitchFamily="2" charset="-78"/>
            </a:endParaRPr>
          </a:p>
        </p:txBody>
      </p:sp>
      <p:sp>
        <p:nvSpPr>
          <p:cNvPr id="161796" name="Text Box 4"/>
          <p:cNvSpPr txBox="1">
            <a:spLocks noChangeArrowheads="1"/>
          </p:cNvSpPr>
          <p:nvPr/>
        </p:nvSpPr>
        <p:spPr bwMode="auto">
          <a:xfrm>
            <a:off x="971550" y="2133600"/>
            <a:ext cx="7272338" cy="366713"/>
          </a:xfrm>
          <a:prstGeom prst="rect">
            <a:avLst/>
          </a:prstGeom>
          <a:noFill/>
          <a:ln w="9525">
            <a:noFill/>
            <a:miter lim="800000"/>
            <a:headEnd/>
            <a:tailEnd/>
          </a:ln>
          <a:effectLst/>
        </p:spPr>
        <p:txBody>
          <a:bodyPr>
            <a:spAutoFit/>
          </a:bodyPr>
          <a:lstStyle/>
          <a:p>
            <a:pPr>
              <a:spcBef>
                <a:spcPct val="50000"/>
              </a:spcBef>
            </a:pPr>
            <a:endParaRPr lang="en-US" sz="1800" dirty="0"/>
          </a:p>
        </p:txBody>
      </p:sp>
      <p:sp>
        <p:nvSpPr>
          <p:cNvPr id="161797" name="Text Box 5"/>
          <p:cNvSpPr txBox="1">
            <a:spLocks noChangeArrowheads="1"/>
          </p:cNvSpPr>
          <p:nvPr/>
        </p:nvSpPr>
        <p:spPr bwMode="auto">
          <a:xfrm>
            <a:off x="990600" y="1752600"/>
            <a:ext cx="7561263" cy="4136517"/>
          </a:xfrm>
          <a:prstGeom prst="rect">
            <a:avLst/>
          </a:prstGeom>
          <a:noFill/>
          <a:ln w="9525">
            <a:noFill/>
            <a:miter lim="800000"/>
            <a:headEnd/>
            <a:tailEnd/>
          </a:ln>
          <a:effectLst/>
        </p:spPr>
        <p:txBody>
          <a:bodyPr>
            <a:spAutoFit/>
          </a:bodyPr>
          <a:lstStyle/>
          <a:p>
            <a:r>
              <a:rPr lang="fa-IR" sz="1800" b="1" dirty="0"/>
              <a:t> </a:t>
            </a:r>
          </a:p>
          <a:p>
            <a:pPr algn="just" rtl="1">
              <a:lnSpc>
                <a:spcPct val="120000"/>
              </a:lnSpc>
            </a:pPr>
            <a:r>
              <a:rPr lang="fa-IR" sz="3200" b="1" dirty="0">
                <a:solidFill>
                  <a:srgbClr val="FFFF00"/>
                </a:solidFill>
                <a:effectLst>
                  <a:outerShdw blurRad="38100" dist="38100" dir="2700000" algn="tl">
                    <a:srgbClr val="000000">
                      <a:alpha val="43137"/>
                    </a:srgbClr>
                  </a:outerShdw>
                </a:effectLst>
                <a:cs typeface="B Nazanin" pitchFamily="2" charset="-78"/>
              </a:rPr>
              <a:t>توانایی پی بردن به مفهوم یک مطلب و تبین آنها با جملاتی که شخص خودش می سازد </a:t>
            </a:r>
          </a:p>
          <a:p>
            <a:pPr>
              <a:lnSpc>
                <a:spcPct val="120000"/>
              </a:lnSpc>
            </a:pPr>
            <a:endParaRPr lang="fa-IR" sz="1800" b="1" dirty="0">
              <a:cs typeface="B Titr" pitchFamily="2" charset="-78"/>
            </a:endParaRPr>
          </a:p>
          <a:p>
            <a:pPr algn="just" rtl="1">
              <a:lnSpc>
                <a:spcPct val="120000"/>
              </a:lnSpc>
            </a:pPr>
            <a:r>
              <a:rPr lang="fa-IR" sz="4000" b="1" dirty="0">
                <a:solidFill>
                  <a:srgbClr val="92D050"/>
                </a:solidFill>
                <a:effectLst>
                  <a:outerShdw blurRad="38100" dist="38100" dir="2700000" algn="tl">
                    <a:srgbClr val="000000">
                      <a:alpha val="43137"/>
                    </a:srgbClr>
                  </a:outerShdw>
                </a:effectLst>
                <a:cs typeface="B Titr" pitchFamily="2" charset="-78"/>
              </a:rPr>
              <a:t>1-2-1) ترجمه (برگرداندن</a:t>
            </a:r>
            <a:r>
              <a:rPr lang="fa-IR" sz="3200" b="1" dirty="0">
                <a:solidFill>
                  <a:srgbClr val="92D050"/>
                </a:solidFill>
                <a:effectLst>
                  <a:outerShdw blurRad="38100" dist="38100" dir="2700000" algn="tl">
                    <a:srgbClr val="000000">
                      <a:alpha val="43137"/>
                    </a:srgbClr>
                  </a:outerShdw>
                </a:effectLst>
                <a:cs typeface="B Titr" pitchFamily="2" charset="-78"/>
              </a:rPr>
              <a:t> ) </a:t>
            </a:r>
          </a:p>
          <a:p>
            <a:pPr algn="r" rtl="1">
              <a:lnSpc>
                <a:spcPct val="120000"/>
              </a:lnSpc>
            </a:pPr>
            <a:r>
              <a:rPr lang="fa-IR" sz="3200" b="1" dirty="0">
                <a:solidFill>
                  <a:srgbClr val="FFFF00"/>
                </a:solidFill>
                <a:effectLst>
                  <a:outerShdw blurRad="38100" dist="38100" dir="2700000" algn="tl">
                    <a:srgbClr val="000000">
                      <a:alpha val="43137"/>
                    </a:srgbClr>
                  </a:outerShdw>
                </a:effectLst>
                <a:cs typeface="B Nazanin" pitchFamily="2" charset="-78"/>
              </a:rPr>
              <a:t>تغییر دادن مطالب از شکلی به شکل دیگر بدون تغییر در معنی </a:t>
            </a:r>
          </a:p>
          <a:p>
            <a:pPr>
              <a:lnSpc>
                <a:spcPct val="120000"/>
              </a:lnSpc>
            </a:pPr>
            <a:endParaRPr lang="fa-IR" b="1" dirty="0">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304800" y="838200"/>
            <a:ext cx="8229600" cy="1143000"/>
          </a:xfrm>
        </p:spPr>
        <p:txBody>
          <a:bodyPr/>
          <a:lstStyle/>
          <a:p>
            <a:pPr algn="r">
              <a:lnSpc>
                <a:spcPct val="130000"/>
              </a:lnSpc>
            </a:pPr>
            <a:r>
              <a:rPr lang="fa-IR" sz="3600" b="1" dirty="0">
                <a:solidFill>
                  <a:srgbClr val="FF0000"/>
                </a:solidFill>
                <a:effectLst>
                  <a:outerShdw blurRad="38100" dist="38100" dir="2700000" algn="tl">
                    <a:srgbClr val="000000">
                      <a:alpha val="43137"/>
                    </a:srgbClr>
                  </a:outerShdw>
                </a:effectLst>
                <a:cs typeface="B Titr" pitchFamily="2" charset="-78"/>
              </a:rPr>
              <a:t>3-1) به کار بستن</a:t>
            </a:r>
            <a:r>
              <a:rPr lang="fa-IR" sz="2800" b="1" dirty="0">
                <a:solidFill>
                  <a:schemeClr val="tx1"/>
                </a:solidFill>
                <a:effectLst/>
                <a:cs typeface="B Titr" pitchFamily="2" charset="-78"/>
              </a:rPr>
              <a:t> </a:t>
            </a:r>
            <a:endParaRPr lang="en-US" sz="2800" b="1" dirty="0">
              <a:solidFill>
                <a:schemeClr val="tx1"/>
              </a:solidFill>
              <a:effectLst/>
              <a:cs typeface="B Titr" pitchFamily="2" charset="-78"/>
            </a:endParaRPr>
          </a:p>
        </p:txBody>
      </p:sp>
      <p:sp>
        <p:nvSpPr>
          <p:cNvPr id="162820" name="Text Box 4"/>
          <p:cNvSpPr txBox="1">
            <a:spLocks noChangeArrowheads="1"/>
          </p:cNvSpPr>
          <p:nvPr/>
        </p:nvSpPr>
        <p:spPr bwMode="auto">
          <a:xfrm>
            <a:off x="990600" y="2133600"/>
            <a:ext cx="7704137" cy="1758950"/>
          </a:xfrm>
          <a:prstGeom prst="rect">
            <a:avLst/>
          </a:prstGeom>
          <a:noFill/>
          <a:ln w="9525">
            <a:noFill/>
            <a:miter lim="800000"/>
            <a:headEnd/>
            <a:tailEnd/>
          </a:ln>
          <a:effectLst/>
        </p:spPr>
        <p:txBody>
          <a:bodyPr>
            <a:spAutoFit/>
          </a:bodyPr>
          <a:lstStyle/>
          <a:p>
            <a:pPr algn="just" rtl="1">
              <a:lnSpc>
                <a:spcPct val="130000"/>
              </a:lnSpc>
            </a:pPr>
            <a:r>
              <a:rPr lang="fa-IR" sz="2800" b="1" dirty="0">
                <a:solidFill>
                  <a:srgbClr val="FFFF00"/>
                </a:solidFill>
                <a:effectLst>
                  <a:outerShdw blurRad="38100" dist="38100" dir="2700000" algn="tl">
                    <a:srgbClr val="000000">
                      <a:alpha val="43137"/>
                    </a:srgbClr>
                  </a:outerShdw>
                </a:effectLst>
                <a:cs typeface="B Nazanin" pitchFamily="2" charset="-78"/>
              </a:rPr>
              <a:t>توانایی کاربرد اصول علمی ، فرضیه ها و دیگر مفاهیم انتزاعی در وضعیت و موقعیت مناسب</a:t>
            </a:r>
          </a:p>
          <a:p>
            <a:pPr>
              <a:lnSpc>
                <a:spcPct val="130000"/>
              </a:lnSpc>
            </a:pPr>
            <a:endParaRPr lang="fa-IR" sz="2800" b="1" dirty="0">
              <a:cs typeface="B Titr" pitchFamily="2" charset="-78"/>
            </a:endParaRPr>
          </a:p>
        </p:txBody>
      </p:sp>
      <p:sp>
        <p:nvSpPr>
          <p:cNvPr id="162821" name="Text Box 5"/>
          <p:cNvSpPr txBox="1">
            <a:spLocks noChangeArrowheads="1"/>
          </p:cNvSpPr>
          <p:nvPr/>
        </p:nvSpPr>
        <p:spPr bwMode="auto">
          <a:xfrm>
            <a:off x="914399" y="4508500"/>
            <a:ext cx="7772401" cy="1973263"/>
          </a:xfrm>
          <a:prstGeom prst="rect">
            <a:avLst/>
          </a:prstGeom>
          <a:noFill/>
          <a:ln w="9525">
            <a:noFill/>
            <a:miter lim="800000"/>
            <a:headEnd/>
            <a:tailEnd/>
          </a:ln>
          <a:effectLst/>
        </p:spPr>
        <p:txBody>
          <a:bodyPr wrap="square">
            <a:spAutoFit/>
          </a:bodyPr>
          <a:lstStyle/>
          <a:p>
            <a:pPr algn="just" rtl="1">
              <a:lnSpc>
                <a:spcPct val="130000"/>
              </a:lnSpc>
            </a:pPr>
            <a:r>
              <a:rPr lang="fa-IR" sz="2800" b="1" dirty="0">
                <a:solidFill>
                  <a:srgbClr val="FFFF00"/>
                </a:solidFill>
                <a:effectLst>
                  <a:outerShdw blurRad="38100" dist="38100" dir="2700000" algn="tl">
                    <a:srgbClr val="000000">
                      <a:alpha val="43137"/>
                    </a:srgbClr>
                  </a:outerShdw>
                </a:effectLst>
                <a:cs typeface="B Nazanin" pitchFamily="2" charset="-78"/>
              </a:rPr>
              <a:t>شکستن مطلب به اجزاء تشکیل دهنده ی آن و یافتن روابط بین اجزاء و نحوه ی سازمان یافتن آن ها</a:t>
            </a:r>
            <a:endParaRPr lang="en-US" sz="2800" b="1" dirty="0">
              <a:solidFill>
                <a:srgbClr val="FFFF00"/>
              </a:solidFill>
              <a:effectLst>
                <a:outerShdw blurRad="38100" dist="38100" dir="2700000" algn="tl">
                  <a:srgbClr val="000000">
                    <a:alpha val="43137"/>
                  </a:srgbClr>
                </a:outerShdw>
              </a:effectLst>
              <a:cs typeface="B Nazanin" pitchFamily="2" charset="-78"/>
            </a:endParaRPr>
          </a:p>
          <a:p>
            <a:pPr>
              <a:lnSpc>
                <a:spcPct val="130000"/>
              </a:lnSpc>
              <a:spcBef>
                <a:spcPct val="50000"/>
              </a:spcBef>
            </a:pPr>
            <a:endParaRPr lang="en-US" sz="2800" dirty="0">
              <a:cs typeface="B Titr" pitchFamily="2" charset="-78"/>
            </a:endParaRPr>
          </a:p>
        </p:txBody>
      </p:sp>
      <p:sp>
        <p:nvSpPr>
          <p:cNvPr id="162822" name="Text Box 6"/>
          <p:cNvSpPr txBox="1">
            <a:spLocks noChangeArrowheads="1"/>
          </p:cNvSpPr>
          <p:nvPr/>
        </p:nvSpPr>
        <p:spPr bwMode="auto">
          <a:xfrm>
            <a:off x="6096000" y="3581400"/>
            <a:ext cx="2663825" cy="770980"/>
          </a:xfrm>
          <a:prstGeom prst="rect">
            <a:avLst/>
          </a:prstGeom>
          <a:noFill/>
          <a:ln w="9525">
            <a:noFill/>
            <a:miter lim="800000"/>
            <a:headEnd/>
            <a:tailEnd/>
          </a:ln>
          <a:effectLst/>
        </p:spPr>
        <p:txBody>
          <a:bodyPr>
            <a:spAutoFit/>
          </a:bodyPr>
          <a:lstStyle/>
          <a:p>
            <a:pPr>
              <a:lnSpc>
                <a:spcPct val="130000"/>
              </a:lnSpc>
            </a:pPr>
            <a:r>
              <a:rPr lang="fa-IR" sz="3600" b="1" dirty="0">
                <a:solidFill>
                  <a:srgbClr val="FF0000"/>
                </a:solidFill>
                <a:effectLst>
                  <a:outerShdw blurRad="38100" dist="38100" dir="2700000" algn="tl">
                    <a:srgbClr val="000000">
                      <a:alpha val="43137"/>
                    </a:srgbClr>
                  </a:outerShdw>
                </a:effectLst>
                <a:cs typeface="B Titr" pitchFamily="2" charset="-78"/>
              </a:rPr>
              <a:t>4-1) تحلیل</a:t>
            </a:r>
            <a:r>
              <a:rPr lang="fa-IR" sz="2800" b="1" dirty="0">
                <a:solidFill>
                  <a:srgbClr val="FF0000"/>
                </a:solidFill>
                <a:effectLst>
                  <a:outerShdw blurRad="38100" dist="38100" dir="2700000" algn="tl">
                    <a:srgbClr val="000000">
                      <a:alpha val="43137"/>
                    </a:srgbClr>
                  </a:outerShdw>
                </a:effectLst>
                <a:cs typeface="B Titr" pitchFamily="2" charset="-78"/>
              </a:rPr>
              <a:t> </a:t>
            </a:r>
            <a:endParaRPr lang="en-US" sz="2800" dirty="0">
              <a:solidFill>
                <a:srgbClr val="FF0000"/>
              </a:solidFill>
              <a:effectLst>
                <a:outerShdw blurRad="38100" dist="38100" dir="2700000" algn="tl">
                  <a:srgbClr val="000000">
                    <a:alpha val="43137"/>
                  </a:srgbClr>
                </a:outerShdw>
              </a:effectLst>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effectLst>
                  <a:outerShdw blurRad="38100" dist="38100" dir="2700000" algn="tl">
                    <a:srgbClr val="000000">
                      <a:alpha val="43137"/>
                    </a:srgbClr>
                  </a:outerShdw>
                </a:effectLst>
                <a:cs typeface="B Titr" pitchFamily="2" charset="-78"/>
              </a:rPr>
              <a:t>تکنولوژی</a:t>
            </a:r>
            <a:endParaRPr lang="en-US"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normAutofit lnSpcReduction="10000"/>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این واژه از کلمه تکنولوژیا در یونانی به معنای انجام دادن سیستماتیک یک هنر یا حرفه گرفته شده است. بخش اول ”تکنو“تلفیقی از معنای یک هنر و فن مشتمل بر دانش مربوط به اصول و توانایی دستیابی به نتایج مورد نظرو لوژی به معنای استدلال، تبیین و ارائه است. </a:t>
            </a: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تکنولوژی به کارگیری مستدل یا منطقی دانش خواهد بود</a:t>
            </a: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روش شناسی یا دانش و علم به روشهای ماهرانه انجام امور است</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a:xfrm>
            <a:off x="2916238" y="1052513"/>
            <a:ext cx="8229600" cy="1143000"/>
          </a:xfrm>
        </p:spPr>
        <p:txBody>
          <a:bodyPr>
            <a:normAutofit/>
          </a:bodyPr>
          <a:lstStyle/>
          <a:p>
            <a:r>
              <a:rPr lang="fa-IR" sz="3600" b="1" dirty="0">
                <a:solidFill>
                  <a:srgbClr val="FF0000"/>
                </a:solidFill>
                <a:effectLst>
                  <a:outerShdw blurRad="38100" dist="38100" dir="2700000" algn="tl">
                    <a:srgbClr val="000000">
                      <a:alpha val="43137"/>
                    </a:srgbClr>
                  </a:outerShdw>
                </a:effectLst>
                <a:cs typeface="B Titr" pitchFamily="2" charset="-78"/>
              </a:rPr>
              <a:t>5-1) ترکیب</a:t>
            </a:r>
            <a:endParaRPr lang="en-US" sz="3600" b="1" dirty="0">
              <a:solidFill>
                <a:srgbClr val="FF0000"/>
              </a:solidFill>
              <a:effectLst>
                <a:outerShdw blurRad="38100" dist="38100" dir="2700000" algn="tl">
                  <a:srgbClr val="000000">
                    <a:alpha val="43137"/>
                  </a:srgbClr>
                </a:outerShdw>
              </a:effectLst>
              <a:cs typeface="B Titr" pitchFamily="2" charset="-78"/>
            </a:endParaRPr>
          </a:p>
        </p:txBody>
      </p:sp>
      <p:sp>
        <p:nvSpPr>
          <p:cNvPr id="163844" name="Text Box 4"/>
          <p:cNvSpPr txBox="1">
            <a:spLocks noChangeArrowheads="1"/>
          </p:cNvSpPr>
          <p:nvPr/>
        </p:nvSpPr>
        <p:spPr bwMode="auto">
          <a:xfrm>
            <a:off x="827088" y="1628775"/>
            <a:ext cx="8064500" cy="3268587"/>
          </a:xfrm>
          <a:prstGeom prst="rect">
            <a:avLst/>
          </a:prstGeom>
          <a:noFill/>
          <a:ln w="9525">
            <a:noFill/>
            <a:miter lim="800000"/>
            <a:headEnd/>
            <a:tailEnd/>
          </a:ln>
          <a:effectLst/>
        </p:spPr>
        <p:txBody>
          <a:bodyPr>
            <a:spAutoFit/>
          </a:bodyPr>
          <a:lstStyle/>
          <a:p>
            <a:pPr marL="92075" indent="-92075"/>
            <a:r>
              <a:rPr lang="en-US" sz="3200" dirty="0">
                <a:cs typeface="B Titr" pitchFamily="2" charset="-78"/>
              </a:rPr>
              <a:t> </a:t>
            </a:r>
            <a:endParaRPr lang="fa-IR" sz="3200" b="1" dirty="0">
              <a:cs typeface="B Titr" pitchFamily="2" charset="-78"/>
            </a:endParaRPr>
          </a:p>
          <a:p>
            <a:pPr marL="92075" indent="-92075" algn="just" rtl="1">
              <a:lnSpc>
                <a:spcPct val="140000"/>
              </a:lnSpc>
            </a:pPr>
            <a:r>
              <a:rPr lang="fa-IR" sz="2800" b="1" dirty="0">
                <a:solidFill>
                  <a:srgbClr val="FFFF00"/>
                </a:solidFill>
                <a:effectLst>
                  <a:outerShdw blurRad="38100" dist="38100" dir="2700000" algn="tl">
                    <a:srgbClr val="000000">
                      <a:alpha val="43137"/>
                    </a:srgbClr>
                  </a:outerShdw>
                </a:effectLst>
                <a:cs typeface="B Nazanin" pitchFamily="2" charset="-78"/>
              </a:rPr>
              <a:t>در آمیختن قسمت های از تجارب گذشته با مطالب جدید و باز سازی آن به صورت یک کل تازه </a:t>
            </a:r>
          </a:p>
          <a:p>
            <a:pPr marL="92075" indent="-92075"/>
            <a:endParaRPr lang="fa-IR" sz="3200" b="1" dirty="0">
              <a:cs typeface="B Titr" pitchFamily="2" charset="-78"/>
            </a:endParaRPr>
          </a:p>
          <a:p>
            <a:pPr marL="92075" indent="-92075"/>
            <a:endParaRPr lang="fa-IR" sz="3200" b="1" dirty="0">
              <a:cs typeface="B Titr" pitchFamily="2" charset="-78"/>
            </a:endParaRPr>
          </a:p>
          <a:p>
            <a:pPr marL="92075" indent="-92075"/>
            <a:endParaRPr lang="fa-IR" sz="3200" b="1" dirty="0">
              <a:cs typeface="B Titr" pitchFamily="2" charset="-78"/>
            </a:endParaRPr>
          </a:p>
        </p:txBody>
      </p:sp>
      <p:sp>
        <p:nvSpPr>
          <p:cNvPr id="163845" name="Rectangle 5"/>
          <p:cNvSpPr>
            <a:spLocks noChangeArrowheads="1"/>
          </p:cNvSpPr>
          <p:nvPr/>
        </p:nvSpPr>
        <p:spPr bwMode="auto">
          <a:xfrm>
            <a:off x="2286000" y="3581400"/>
            <a:ext cx="8229600" cy="1143000"/>
          </a:xfrm>
          <a:prstGeom prst="rect">
            <a:avLst/>
          </a:prstGeom>
          <a:noFill/>
          <a:ln w="9525">
            <a:noFill/>
            <a:miter lim="800000"/>
            <a:headEnd/>
            <a:tailEnd/>
          </a:ln>
          <a:effectLst/>
        </p:spPr>
        <p:txBody>
          <a:bodyPr anchor="ctr"/>
          <a:lstStyle/>
          <a:p>
            <a:pPr algn="ctr"/>
            <a:r>
              <a:rPr lang="fa-IR" sz="3600" b="1" dirty="0">
                <a:solidFill>
                  <a:srgbClr val="FF0000"/>
                </a:solidFill>
                <a:effectLst>
                  <a:outerShdw blurRad="38100" dist="38100" dir="2700000" algn="tl">
                    <a:srgbClr val="000000">
                      <a:alpha val="43137"/>
                    </a:srgbClr>
                  </a:outerShdw>
                </a:effectLst>
                <a:cs typeface="B Titr" pitchFamily="2" charset="-78"/>
              </a:rPr>
              <a:t>6-1) ارزشیابی و قضاوت</a:t>
            </a:r>
            <a:endParaRPr lang="en-US" sz="3600" b="1" dirty="0">
              <a:solidFill>
                <a:srgbClr val="FF0000"/>
              </a:solidFill>
              <a:effectLst>
                <a:outerShdw blurRad="38100" dist="38100" dir="2700000" algn="tl">
                  <a:srgbClr val="000000">
                    <a:alpha val="43137"/>
                  </a:srgbClr>
                </a:outerShdw>
              </a:effectLst>
              <a:cs typeface="B Titr" pitchFamily="2" charset="-78"/>
            </a:endParaRPr>
          </a:p>
        </p:txBody>
      </p:sp>
      <p:sp>
        <p:nvSpPr>
          <p:cNvPr id="163846" name="Text Box 6"/>
          <p:cNvSpPr txBox="1">
            <a:spLocks noChangeArrowheads="1"/>
          </p:cNvSpPr>
          <p:nvPr/>
        </p:nvSpPr>
        <p:spPr bwMode="auto">
          <a:xfrm>
            <a:off x="457200" y="4648200"/>
            <a:ext cx="7993062" cy="1692771"/>
          </a:xfrm>
          <a:prstGeom prst="rect">
            <a:avLst/>
          </a:prstGeom>
          <a:noFill/>
          <a:ln w="9525">
            <a:noFill/>
            <a:miter lim="800000"/>
            <a:headEnd/>
            <a:tailEnd/>
          </a:ln>
          <a:effectLst/>
        </p:spPr>
        <p:txBody>
          <a:bodyPr>
            <a:spAutoFit/>
          </a:bodyPr>
          <a:lstStyle/>
          <a:p>
            <a:pPr algn="just" rtl="1"/>
            <a:r>
              <a:rPr lang="fa-IR" sz="2800" b="1" dirty="0">
                <a:solidFill>
                  <a:srgbClr val="FFFF00"/>
                </a:solidFill>
                <a:effectLst>
                  <a:outerShdw blurRad="38100" dist="38100" dir="2700000" algn="tl">
                    <a:srgbClr val="000000">
                      <a:alpha val="43137"/>
                    </a:srgbClr>
                  </a:outerShdw>
                </a:effectLst>
                <a:cs typeface="B Nazanin" pitchFamily="2" charset="-78"/>
              </a:rPr>
              <a:t>قضاوت در باره امور،اطلاعات و حتی روشهای روبه رو شدن با مسائل .</a:t>
            </a:r>
            <a:endParaRPr lang="en-US" sz="2800" b="1" dirty="0">
              <a:solidFill>
                <a:srgbClr val="FFFF00"/>
              </a:solidFill>
              <a:effectLst>
                <a:outerShdw blurRad="38100" dist="38100" dir="2700000" algn="tl">
                  <a:srgbClr val="000000">
                    <a:alpha val="43137"/>
                  </a:srgbClr>
                </a:outerShdw>
              </a:effectLst>
              <a:cs typeface="B Nazanin" pitchFamily="2" charset="-78"/>
            </a:endParaRPr>
          </a:p>
          <a:p>
            <a:pPr>
              <a:spcBef>
                <a:spcPct val="50000"/>
              </a:spcBef>
            </a:pPr>
            <a:endParaRPr lang="en-US" sz="3200" dirty="0">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92D050">
            <a:alpha val="22000"/>
          </a:srgbClr>
        </a:solid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304800"/>
            <a:ext cx="8229600" cy="1143000"/>
          </a:xfrm>
        </p:spPr>
        <p:txBody>
          <a:bodyPr>
            <a:normAutofit fontScale="90000"/>
          </a:bodyPr>
          <a:lstStyle/>
          <a:p>
            <a:pPr algn="r"/>
            <a:r>
              <a:rPr lang="fa-IR" sz="4800" b="1" dirty="0">
                <a:solidFill>
                  <a:srgbClr val="FF0000"/>
                </a:solidFill>
                <a:effectLst/>
                <a:cs typeface="B Lotus" pitchFamily="2" charset="-78"/>
              </a:rPr>
              <a:t>2</a:t>
            </a:r>
            <a:r>
              <a:rPr lang="fa-IR" sz="4000" b="1" dirty="0">
                <a:solidFill>
                  <a:srgbClr val="FF0000"/>
                </a:solidFill>
                <a:effectLst>
                  <a:outerShdw blurRad="38100" dist="38100" dir="2700000" algn="tl">
                    <a:srgbClr val="000000">
                      <a:alpha val="43137"/>
                    </a:srgbClr>
                  </a:outerShdw>
                </a:effectLst>
                <a:cs typeface="B Titr" pitchFamily="2" charset="-78"/>
              </a:rPr>
              <a:t>) سطوح یادگیری در حیطه عاطفی</a:t>
            </a:r>
            <a:r>
              <a:rPr lang="fa-IR" sz="4000" b="1" dirty="0">
                <a:solidFill>
                  <a:srgbClr val="FFFF99"/>
                </a:solidFill>
                <a:effectLst/>
                <a:cs typeface="B Lotus" pitchFamily="2" charset="-78"/>
              </a:rPr>
              <a:t> </a:t>
            </a:r>
            <a:r>
              <a:rPr lang="fa-IR" sz="4800" b="1" dirty="0">
                <a:solidFill>
                  <a:srgbClr val="FFFF99"/>
                </a:solidFill>
                <a:effectLst/>
                <a:cs typeface="B Lotus" pitchFamily="2" charset="-78"/>
              </a:rPr>
              <a:t/>
            </a:r>
            <a:br>
              <a:rPr lang="fa-IR" sz="4800" b="1" dirty="0">
                <a:solidFill>
                  <a:srgbClr val="FFFF99"/>
                </a:solidFill>
                <a:effectLst/>
                <a:cs typeface="B Lotus" pitchFamily="2" charset="-78"/>
              </a:rPr>
            </a:br>
            <a:endParaRPr lang="en-US" sz="4800" b="1" dirty="0">
              <a:solidFill>
                <a:srgbClr val="FFFF99"/>
              </a:solidFill>
              <a:effectLst/>
              <a:cs typeface="B Lotus" pitchFamily="2" charset="-78"/>
            </a:endParaRPr>
          </a:p>
        </p:txBody>
      </p:sp>
      <p:sp>
        <p:nvSpPr>
          <p:cNvPr id="164868" name="Text Box 4"/>
          <p:cNvSpPr txBox="1">
            <a:spLocks noChangeArrowheads="1"/>
          </p:cNvSpPr>
          <p:nvPr/>
        </p:nvSpPr>
        <p:spPr bwMode="auto">
          <a:xfrm>
            <a:off x="1116013" y="1341438"/>
            <a:ext cx="7775575" cy="946150"/>
          </a:xfrm>
          <a:prstGeom prst="rect">
            <a:avLst/>
          </a:prstGeom>
          <a:noFill/>
          <a:ln w="9525">
            <a:noFill/>
            <a:miter lim="800000"/>
            <a:headEnd/>
            <a:tailEnd/>
          </a:ln>
          <a:effectLst/>
        </p:spPr>
        <p:txBody>
          <a:bodyPr>
            <a:spAutoFit/>
          </a:bodyPr>
          <a:lstStyle/>
          <a:p>
            <a:pPr algn="just" rtl="1"/>
            <a:r>
              <a:rPr lang="fa-IR" sz="2800" b="1" dirty="0">
                <a:effectLst>
                  <a:outerShdw blurRad="38100" dist="38100" dir="2700000" algn="tl">
                    <a:srgbClr val="000000">
                      <a:alpha val="43137"/>
                    </a:srgbClr>
                  </a:outerShdw>
                </a:effectLst>
                <a:cs typeface="B Nazanin" pitchFamily="2" charset="-78"/>
              </a:rPr>
              <a:t>هدفهای که با نگرش ها ، عواطف ،علایق </a:t>
            </a:r>
          </a:p>
          <a:p>
            <a:pPr algn="just" rtl="1"/>
            <a:r>
              <a:rPr lang="fa-IR" sz="2800" b="1" dirty="0">
                <a:effectLst>
                  <a:outerShdw blurRad="38100" dist="38100" dir="2700000" algn="tl">
                    <a:srgbClr val="000000">
                      <a:alpha val="43137"/>
                    </a:srgbClr>
                  </a:outerShdw>
                </a:effectLst>
                <a:cs typeface="B Nazanin" pitchFamily="2" charset="-78"/>
              </a:rPr>
              <a:t>و ارزشها سر و کار دارند </a:t>
            </a:r>
            <a:endParaRPr lang="en-US" sz="2800" b="1" dirty="0">
              <a:effectLst>
                <a:outerShdw blurRad="38100" dist="38100" dir="2700000" algn="tl">
                  <a:srgbClr val="000000">
                    <a:alpha val="43137"/>
                  </a:srgbClr>
                </a:outerShdw>
              </a:effectLst>
              <a:cs typeface="B Nazanin" pitchFamily="2" charset="-78"/>
            </a:endParaRPr>
          </a:p>
        </p:txBody>
      </p:sp>
      <p:graphicFrame>
        <p:nvGraphicFramePr>
          <p:cNvPr id="164983" name="Group 119"/>
          <p:cNvGraphicFramePr>
            <a:graphicFrameLocks noGrp="1"/>
          </p:cNvGraphicFramePr>
          <p:nvPr/>
        </p:nvGraphicFramePr>
        <p:xfrm>
          <a:off x="609600" y="1219200"/>
          <a:ext cx="7488238" cy="4386263"/>
        </p:xfrm>
        <a:graphic>
          <a:graphicData uri="http://schemas.openxmlformats.org/drawingml/2006/table">
            <a:tbl>
              <a:tblPr rtl="1"/>
              <a:tblGrid>
                <a:gridCol w="1247775"/>
                <a:gridCol w="1271588"/>
                <a:gridCol w="1223962"/>
                <a:gridCol w="1249363"/>
                <a:gridCol w="1271587"/>
                <a:gridCol w="1223963"/>
              </a:tblGrid>
              <a:tr h="579438">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rowSpan="6">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Arial" charset="0"/>
                      </a:endParaRPr>
                    </a:p>
                  </a:txBody>
                  <a:tcPr horzOverflow="overflow">
                    <a:lnL>
                      <a:noFill/>
                    </a:lnL>
                    <a:lnR cap="flat">
                      <a:noFill/>
                    </a:lnR>
                    <a:lnT cap="flat">
                      <a:noFill/>
                    </a:lnT>
                    <a:lnB cap="flat">
                      <a:noFill/>
                    </a:lnB>
                    <a:lnTlToBr>
                      <a:noFill/>
                    </a:lnTlToBr>
                    <a:lnBlToTr>
                      <a:noFill/>
                    </a:lnBlToTr>
                    <a:noFill/>
                  </a:tcPr>
                </a:tc>
              </a:tr>
              <a:tr h="7207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just"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002060"/>
                          </a:solidFill>
                          <a:effectLst>
                            <a:outerShdw blurRad="38100" dist="38100" dir="2700000" algn="tl">
                              <a:srgbClr val="000000"/>
                            </a:outerShdw>
                          </a:effectLst>
                          <a:latin typeface="Arial" charset="0"/>
                          <a:cs typeface="B Titr" pitchFamily="2" charset="-78"/>
                        </a:rPr>
                        <a:t>تبلور ارزشها سازمان یافته در شخصیت</a:t>
                      </a:r>
                      <a:endParaRPr kumimoji="0" lang="en-US" sz="1800" b="0" i="0" u="none" strike="noStrike" cap="none" normalizeH="0" baseline="0" dirty="0" smtClean="0">
                        <a:ln>
                          <a:noFill/>
                        </a:ln>
                        <a:solidFill>
                          <a:srgbClr val="002060"/>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00B050"/>
                          </a:solidFill>
                          <a:effectLst>
                            <a:outerShdw blurRad="38100" dist="38100" dir="2700000" algn="tl">
                              <a:srgbClr val="000000"/>
                            </a:outerShdw>
                          </a:effectLst>
                          <a:latin typeface="Arial" charset="0"/>
                          <a:cs typeface="B Titr" pitchFamily="2" charset="-78"/>
                        </a:rPr>
                        <a:t>سازمان دهی</a:t>
                      </a: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00B050"/>
                          </a:solidFill>
                          <a:effectLst>
                            <a:outerShdw blurRad="38100" dist="38100" dir="2700000" algn="tl">
                              <a:srgbClr val="000000"/>
                            </a:outerShdw>
                          </a:effectLst>
                          <a:latin typeface="Arial" charset="0"/>
                          <a:cs typeface="B Titr" pitchFamily="2" charset="-78"/>
                        </a:rPr>
                        <a:t>ارزشها</a:t>
                      </a:r>
                      <a:endParaRPr kumimoji="0" lang="en-US" sz="1800" b="0" i="0" u="none" strike="noStrike" cap="none" normalizeH="0" baseline="0" dirty="0" smtClean="0">
                        <a:ln>
                          <a:noFill/>
                        </a:ln>
                        <a:solidFill>
                          <a:srgbClr val="00B050"/>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00B050"/>
                          </a:solidFill>
                          <a:effectLst>
                            <a:outerShdw blurRad="38100" dist="38100" dir="2700000" algn="tl">
                              <a:srgbClr val="000000"/>
                            </a:outerShdw>
                          </a:effectLst>
                          <a:latin typeface="Arial" charset="0"/>
                          <a:cs typeface="B Titr" pitchFamily="2" charset="-78"/>
                        </a:rPr>
                        <a:t>سازمان دهی</a:t>
                      </a: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00B050"/>
                          </a:solidFill>
                          <a:effectLst>
                            <a:outerShdw blurRad="38100" dist="38100" dir="2700000" algn="tl">
                              <a:srgbClr val="000000"/>
                            </a:outerShdw>
                          </a:effectLst>
                          <a:latin typeface="Arial" charset="0"/>
                          <a:cs typeface="B Titr" pitchFamily="2" charset="-78"/>
                        </a:rPr>
                        <a:t>ارزشها</a:t>
                      </a:r>
                      <a:endParaRPr kumimoji="0" lang="en-US" sz="1800" b="0" i="0" u="none" strike="noStrike" cap="none" normalizeH="0" baseline="0" dirty="0" smtClean="0">
                        <a:ln>
                          <a:noFill/>
                        </a:ln>
                        <a:solidFill>
                          <a:srgbClr val="00B05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ارزش</a:t>
                      </a: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 گذاری</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ارزش</a:t>
                      </a: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 گذاری</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rPr>
                        <a:t>ارزش</a:t>
                      </a: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rPr>
                        <a:t> گذاری</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07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پاسخ دادن</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پاسخ دادن</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پاسخ دادن</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rPr>
                        <a:t>پاسخ دادن</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39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rPr>
                        <a:t>دریافت و توجه کردن</a:t>
                      </a: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chemeClr val="folHlink"/>
                          </a:solidFill>
                          <a:effectLst>
                            <a:outerShdw blurRad="38100" dist="38100" dir="2700000" algn="tl">
                              <a:srgbClr val="000000"/>
                            </a:outerShdw>
                          </a:effectLst>
                          <a:latin typeface="Arial" charset="0"/>
                          <a:cs typeface="B Titr" pitchFamily="2" charset="-78"/>
                        </a:rPr>
                        <a:t>دریافت و توجه کردن</a:t>
                      </a: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rPr>
                        <a:t>دریافت و توجه کردن</a:t>
                      </a: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chemeClr val="folHlink"/>
                          </a:solidFill>
                          <a:effectLst>
                            <a:outerShdw blurRad="38100" dist="38100" dir="2700000" algn="tl">
                              <a:srgbClr val="000000"/>
                            </a:outerShdw>
                          </a:effectLst>
                          <a:latin typeface="Arial" charset="0"/>
                          <a:cs typeface="B Titr" pitchFamily="2" charset="-78"/>
                        </a:rPr>
                        <a:t>دریافت و توجه کردن</a:t>
                      </a: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rPr>
                        <a:t>دریافت و توجه کردن</a:t>
                      </a:r>
                      <a:endParaRPr kumimoji="0" lang="en-US" sz="1800" b="0" i="0" u="none" strike="noStrike" cap="none" normalizeH="0" baseline="0" dirty="0" smtClean="0">
                        <a:ln>
                          <a:noFill/>
                        </a:ln>
                        <a:solidFill>
                          <a:schemeClr val="folHlink"/>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164979" name="Line 115"/>
          <p:cNvSpPr>
            <a:spLocks noChangeShapeType="1"/>
          </p:cNvSpPr>
          <p:nvPr/>
        </p:nvSpPr>
        <p:spPr bwMode="auto">
          <a:xfrm flipH="1" flipV="1">
            <a:off x="2438400" y="1219200"/>
            <a:ext cx="5400675" cy="3671888"/>
          </a:xfrm>
          <a:prstGeom prst="line">
            <a:avLst/>
          </a:prstGeom>
          <a:noFill/>
          <a:ln w="38100">
            <a:solidFill>
              <a:schemeClr val="tx1"/>
            </a:solidFill>
            <a:round/>
            <a:headEnd/>
            <a:tailEnd type="triangle" w="med" len="med"/>
          </a:ln>
          <a:effectLst/>
        </p:spPr>
        <p:txBody>
          <a:bodyPr/>
          <a:lstStyle/>
          <a:p>
            <a:endParaRPr lang="en-US" dirty="0"/>
          </a:p>
        </p:txBody>
      </p:sp>
      <p:sp>
        <p:nvSpPr>
          <p:cNvPr id="164980" name="Line 116"/>
          <p:cNvSpPr>
            <a:spLocks noChangeShapeType="1"/>
          </p:cNvSpPr>
          <p:nvPr/>
        </p:nvSpPr>
        <p:spPr bwMode="auto">
          <a:xfrm flipH="1" flipV="1">
            <a:off x="1371600" y="1371600"/>
            <a:ext cx="0" cy="4246562"/>
          </a:xfrm>
          <a:prstGeom prst="line">
            <a:avLst/>
          </a:prstGeom>
          <a:noFill/>
          <a:ln w="38100">
            <a:solidFill>
              <a:schemeClr val="tx1"/>
            </a:solidFill>
            <a:round/>
            <a:headEnd/>
            <a:tailEnd type="triangle" w="med" len="med"/>
          </a:ln>
          <a:effectLst/>
        </p:spPr>
        <p:txBody>
          <a:bodyPr/>
          <a:lstStyle/>
          <a:p>
            <a:endParaRPr lang="en-US" dirty="0"/>
          </a:p>
        </p:txBody>
      </p:sp>
    </p:spTree>
  </p:cSld>
  <p:clrMapOvr>
    <a:masterClrMapping/>
  </p:clrMapOvr>
  <p:transition>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3851275" y="1557338"/>
            <a:ext cx="4835525" cy="439737"/>
          </a:xfrm>
        </p:spPr>
        <p:txBody>
          <a:bodyPr>
            <a:normAutofit fontScale="90000"/>
          </a:bodyPr>
          <a:lstStyle/>
          <a:p>
            <a:pPr rtl="1"/>
            <a:r>
              <a:rPr lang="fa-IR" sz="3600" b="1" dirty="0">
                <a:solidFill>
                  <a:srgbClr val="FF0000"/>
                </a:solidFill>
                <a:effectLst>
                  <a:outerShdw blurRad="38100" dist="38100" dir="2700000" algn="tl">
                    <a:srgbClr val="000000">
                      <a:alpha val="43137"/>
                    </a:srgbClr>
                  </a:outerShdw>
                </a:effectLst>
                <a:cs typeface="B Titr" pitchFamily="2" charset="-78"/>
              </a:rPr>
              <a:t>1-2) دریافت و توجه کردن</a:t>
            </a:r>
            <a:endParaRPr lang="en-US" sz="3600" b="1" dirty="0">
              <a:solidFill>
                <a:srgbClr val="FF0000"/>
              </a:solidFill>
              <a:effectLst>
                <a:outerShdw blurRad="38100" dist="38100" dir="2700000" algn="tl">
                  <a:srgbClr val="000000">
                    <a:alpha val="43137"/>
                  </a:srgbClr>
                </a:outerShdw>
              </a:effectLst>
              <a:cs typeface="B Titr" pitchFamily="2" charset="-78"/>
            </a:endParaRPr>
          </a:p>
        </p:txBody>
      </p:sp>
      <p:sp>
        <p:nvSpPr>
          <p:cNvPr id="165892" name="Text Box 4"/>
          <p:cNvSpPr txBox="1">
            <a:spLocks noChangeArrowheads="1"/>
          </p:cNvSpPr>
          <p:nvPr/>
        </p:nvSpPr>
        <p:spPr bwMode="auto">
          <a:xfrm>
            <a:off x="684213" y="2276475"/>
            <a:ext cx="7920037" cy="2437590"/>
          </a:xfrm>
          <a:prstGeom prst="rect">
            <a:avLst/>
          </a:prstGeom>
          <a:noFill/>
          <a:ln w="9525">
            <a:noFill/>
            <a:miter lim="800000"/>
            <a:headEnd/>
            <a:tailEnd/>
          </a:ln>
          <a:effectLst/>
        </p:spPr>
        <p:txBody>
          <a:bodyPr>
            <a:spAutoFit/>
          </a:bodyPr>
          <a:lstStyle/>
          <a:p>
            <a:endParaRPr lang="fa-IR" sz="1800" b="1" dirty="0"/>
          </a:p>
          <a:p>
            <a:pPr algn="just" rtl="1">
              <a:lnSpc>
                <a:spcPct val="160000"/>
              </a:lnSpc>
            </a:pPr>
            <a:r>
              <a:rPr lang="fa-IR" sz="3200" b="1" dirty="0">
                <a:solidFill>
                  <a:srgbClr val="FFFF00"/>
                </a:solidFill>
                <a:effectLst>
                  <a:outerShdw blurRad="38100" dist="38100" dir="2700000" algn="tl">
                    <a:srgbClr val="000000">
                      <a:alpha val="43137"/>
                    </a:srgbClr>
                  </a:outerShdw>
                </a:effectLst>
                <a:cs typeface="B Nazanin" pitchFamily="2" charset="-78"/>
              </a:rPr>
              <a:t>رفتارهایی که از وجود پدیده خبر می دهد و میل به تحمل در برابر شنیدن یا دیدن آن را نمایان می سازد </a:t>
            </a:r>
          </a:p>
          <a:p>
            <a:endParaRPr lang="fa-IR" sz="3200" b="1" dirty="0">
              <a:solidFill>
                <a:srgbClr val="FFFF00"/>
              </a:solidFill>
              <a:effectLst>
                <a:outerShdw blurRad="38100" dist="38100" dir="2700000" algn="tl">
                  <a:srgbClr val="000000">
                    <a:alpha val="43137"/>
                  </a:srgbClr>
                </a:outerShdw>
              </a:effectLst>
              <a:cs typeface="B Nazanin" pitchFamily="2" charset="-78"/>
            </a:endParaRPr>
          </a:p>
        </p:txBody>
      </p:sp>
      <p:sp>
        <p:nvSpPr>
          <p:cNvPr id="165899" name="Rectangle 11"/>
          <p:cNvSpPr>
            <a:spLocks noChangeArrowheads="1"/>
          </p:cNvSpPr>
          <p:nvPr/>
        </p:nvSpPr>
        <p:spPr bwMode="auto">
          <a:xfrm>
            <a:off x="685800" y="381000"/>
            <a:ext cx="7943200" cy="1569660"/>
          </a:xfrm>
          <a:prstGeom prst="rect">
            <a:avLst/>
          </a:prstGeom>
          <a:noFill/>
          <a:ln w="9525">
            <a:noFill/>
            <a:miter lim="800000"/>
            <a:headEnd/>
            <a:tailEnd/>
          </a:ln>
          <a:effectLst/>
        </p:spPr>
        <p:txBody>
          <a:bodyPr wrap="none">
            <a:spAutoFit/>
          </a:bodyPr>
          <a:lstStyle/>
          <a:p>
            <a:r>
              <a:rPr lang="fa-IR" sz="4800" b="1" dirty="0">
                <a:solidFill>
                  <a:srgbClr val="FF0000"/>
                </a:solidFill>
                <a:effectLst>
                  <a:outerShdw blurRad="38100" dist="38100" dir="2700000" algn="tl">
                    <a:srgbClr val="000000">
                      <a:alpha val="43137"/>
                    </a:srgbClr>
                  </a:outerShdw>
                </a:effectLst>
                <a:cs typeface="B Titr" pitchFamily="2" charset="-78"/>
              </a:rPr>
              <a:t>2) سطوح یادگیری در حیطه عاطفی </a:t>
            </a:r>
            <a:br>
              <a:rPr lang="fa-IR" sz="4800" b="1" dirty="0">
                <a:solidFill>
                  <a:srgbClr val="FF0000"/>
                </a:solidFill>
                <a:effectLst>
                  <a:outerShdw blurRad="38100" dist="38100" dir="2700000" algn="tl">
                    <a:srgbClr val="000000">
                      <a:alpha val="43137"/>
                    </a:srgbClr>
                  </a:outerShdw>
                </a:effectLst>
                <a:cs typeface="B Titr" pitchFamily="2" charset="-78"/>
              </a:rPr>
            </a:br>
            <a:endParaRPr lang="en-US" sz="4800" b="1" dirty="0">
              <a:solidFill>
                <a:srgbClr val="FF0000"/>
              </a:solidFill>
              <a:effectLst>
                <a:outerShdw blurRad="38100" dist="38100" dir="2700000" algn="tl">
                  <a:srgbClr val="000000">
                    <a:alpha val="43137"/>
                  </a:srgbClr>
                </a:outerShdw>
              </a:effectLst>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7732" name="Rectangle 4"/>
          <p:cNvSpPr>
            <a:spLocks noChangeArrowheads="1"/>
          </p:cNvSpPr>
          <p:nvPr/>
        </p:nvSpPr>
        <p:spPr bwMode="auto">
          <a:xfrm>
            <a:off x="4419600" y="914400"/>
            <a:ext cx="3970338" cy="439738"/>
          </a:xfrm>
          <a:prstGeom prst="rect">
            <a:avLst/>
          </a:prstGeom>
          <a:noFill/>
          <a:ln w="9525">
            <a:noFill/>
            <a:miter lim="800000"/>
            <a:headEnd/>
            <a:tailEnd/>
          </a:ln>
          <a:effectLst/>
        </p:spPr>
        <p:txBody>
          <a:bodyPr anchor="ctr"/>
          <a:lstStyle/>
          <a:p>
            <a:pPr algn="just">
              <a:lnSpc>
                <a:spcPct val="150000"/>
              </a:lnSpc>
            </a:pPr>
            <a:r>
              <a:rPr lang="fa-IR" sz="4000" b="1" dirty="0">
                <a:solidFill>
                  <a:srgbClr val="FF0000"/>
                </a:solidFill>
                <a:effectLst>
                  <a:outerShdw blurRad="38100" dist="38100" dir="2700000" algn="tl">
                    <a:srgbClr val="000000">
                      <a:alpha val="43137"/>
                    </a:srgbClr>
                  </a:outerShdw>
                </a:effectLst>
                <a:cs typeface="B Titr" pitchFamily="2" charset="-78"/>
              </a:rPr>
              <a:t>2-2) پاسخ دادن</a:t>
            </a:r>
            <a:endParaRPr lang="en-US" sz="4000" b="1" dirty="0">
              <a:solidFill>
                <a:srgbClr val="FF0000"/>
              </a:solidFill>
              <a:effectLst>
                <a:outerShdw blurRad="38100" dist="38100" dir="2700000" algn="tl">
                  <a:srgbClr val="000000">
                    <a:alpha val="43137"/>
                  </a:srgbClr>
                </a:outerShdw>
              </a:effectLst>
              <a:cs typeface="B Titr" pitchFamily="2" charset="-78"/>
            </a:endParaRPr>
          </a:p>
        </p:txBody>
      </p:sp>
      <p:sp>
        <p:nvSpPr>
          <p:cNvPr id="457733" name="Rectangle 5"/>
          <p:cNvSpPr>
            <a:spLocks noChangeArrowheads="1"/>
          </p:cNvSpPr>
          <p:nvPr/>
        </p:nvSpPr>
        <p:spPr bwMode="auto">
          <a:xfrm>
            <a:off x="4648200" y="3276600"/>
            <a:ext cx="3429000" cy="439737"/>
          </a:xfrm>
          <a:prstGeom prst="rect">
            <a:avLst/>
          </a:prstGeom>
          <a:noFill/>
          <a:ln w="9525">
            <a:noFill/>
            <a:miter lim="800000"/>
            <a:headEnd/>
            <a:tailEnd/>
          </a:ln>
          <a:effectLst/>
        </p:spPr>
        <p:txBody>
          <a:bodyPr anchor="ctr"/>
          <a:lstStyle/>
          <a:p>
            <a:pPr algn="just">
              <a:lnSpc>
                <a:spcPct val="150000"/>
              </a:lnSpc>
            </a:pPr>
            <a:r>
              <a:rPr lang="fa-IR" sz="4000" b="1" dirty="0">
                <a:solidFill>
                  <a:srgbClr val="FF0000"/>
                </a:solidFill>
                <a:effectLst>
                  <a:outerShdw blurRad="38100" dist="38100" dir="2700000" algn="tl">
                    <a:srgbClr val="000000">
                      <a:alpha val="43137"/>
                    </a:srgbClr>
                  </a:outerShdw>
                </a:effectLst>
                <a:cs typeface="B Titr" pitchFamily="2" charset="-78"/>
              </a:rPr>
              <a:t>3-2) ارزشیابی</a:t>
            </a:r>
            <a:endParaRPr lang="en-US" sz="4000" b="1" dirty="0">
              <a:solidFill>
                <a:srgbClr val="FF0000"/>
              </a:solidFill>
              <a:effectLst>
                <a:outerShdw blurRad="38100" dist="38100" dir="2700000" algn="tl">
                  <a:srgbClr val="000000">
                    <a:alpha val="43137"/>
                  </a:srgbClr>
                </a:outerShdw>
              </a:effectLst>
              <a:cs typeface="B Titr" pitchFamily="2" charset="-78"/>
            </a:endParaRPr>
          </a:p>
        </p:txBody>
      </p:sp>
      <p:sp>
        <p:nvSpPr>
          <p:cNvPr id="457734" name="Text Box 6"/>
          <p:cNvSpPr txBox="1">
            <a:spLocks noChangeArrowheads="1"/>
          </p:cNvSpPr>
          <p:nvPr/>
        </p:nvSpPr>
        <p:spPr bwMode="auto">
          <a:xfrm>
            <a:off x="2133600" y="1905000"/>
            <a:ext cx="6178550" cy="830997"/>
          </a:xfrm>
          <a:prstGeom prst="rect">
            <a:avLst/>
          </a:prstGeom>
          <a:noFill/>
          <a:ln w="9525">
            <a:noFill/>
            <a:miter lim="800000"/>
            <a:headEnd/>
            <a:tailEnd/>
          </a:ln>
          <a:effectLst/>
        </p:spPr>
        <p:txBody>
          <a:bodyPr wrap="square">
            <a:spAutoFit/>
          </a:bodyPr>
          <a:lstStyle/>
          <a:p>
            <a:pPr algn="just">
              <a:lnSpc>
                <a:spcPct val="150000"/>
              </a:lnSpc>
              <a:spcBef>
                <a:spcPct val="50000"/>
              </a:spcBef>
            </a:pPr>
            <a:r>
              <a:rPr lang="fa-IR" sz="3200" b="1" dirty="0">
                <a:solidFill>
                  <a:srgbClr val="FFFF00"/>
                </a:solidFill>
                <a:effectLst>
                  <a:outerShdw blurRad="38100" dist="38100" dir="2700000" algn="tl">
                    <a:srgbClr val="000000">
                      <a:alpha val="43137"/>
                    </a:srgbClr>
                  </a:outerShdw>
                </a:effectLst>
                <a:cs typeface="B Nazanin" pitchFamily="2" charset="-78"/>
              </a:rPr>
              <a:t>واکنش نشان دادن در مورد یک مسئله</a:t>
            </a:r>
            <a:endParaRPr lang="en-US" sz="3200" b="1" dirty="0">
              <a:solidFill>
                <a:srgbClr val="FFFF00"/>
              </a:solidFill>
              <a:effectLst>
                <a:outerShdw blurRad="38100" dist="38100" dir="2700000" algn="tl">
                  <a:srgbClr val="000000">
                    <a:alpha val="43137"/>
                  </a:srgbClr>
                </a:outerShdw>
              </a:effectLst>
              <a:cs typeface="B Nazanin" pitchFamily="2" charset="-78"/>
            </a:endParaRPr>
          </a:p>
        </p:txBody>
      </p:sp>
      <p:sp>
        <p:nvSpPr>
          <p:cNvPr id="457735" name="Text Box 7"/>
          <p:cNvSpPr txBox="1">
            <a:spLocks noChangeArrowheads="1"/>
          </p:cNvSpPr>
          <p:nvPr/>
        </p:nvSpPr>
        <p:spPr bwMode="auto">
          <a:xfrm>
            <a:off x="1905000" y="4191000"/>
            <a:ext cx="5943599" cy="1589088"/>
          </a:xfrm>
          <a:prstGeom prst="rect">
            <a:avLst/>
          </a:prstGeom>
          <a:noFill/>
          <a:ln w="9525">
            <a:noFill/>
            <a:miter lim="800000"/>
            <a:headEnd/>
            <a:tailEnd/>
          </a:ln>
          <a:effectLst/>
        </p:spPr>
        <p:txBody>
          <a:bodyPr wrap="square">
            <a:spAutoFit/>
          </a:bodyPr>
          <a:lstStyle/>
          <a:p>
            <a:pPr algn="just">
              <a:lnSpc>
                <a:spcPct val="150000"/>
              </a:lnSpc>
            </a:pPr>
            <a:r>
              <a:rPr lang="fa-IR" sz="2800" b="1" dirty="0">
                <a:solidFill>
                  <a:srgbClr val="FFFF00"/>
                </a:solidFill>
                <a:effectLst>
                  <a:outerShdw blurRad="38100" dist="38100" dir="2700000" algn="tl">
                    <a:srgbClr val="000000">
                      <a:alpha val="43137"/>
                    </a:srgbClr>
                  </a:outerShdw>
                </a:effectLst>
                <a:cs typeface="B Nazanin" pitchFamily="2" charset="-78"/>
              </a:rPr>
              <a:t>ارزش گذاری مبتنی بر درونی کردن </a:t>
            </a:r>
            <a:r>
              <a:rPr lang="fa-IR" sz="2800" b="1" dirty="0" smtClean="0">
                <a:solidFill>
                  <a:srgbClr val="FFFF00"/>
                </a:solidFill>
                <a:effectLst>
                  <a:outerShdw blurRad="38100" dist="38100" dir="2700000" algn="tl">
                    <a:srgbClr val="000000">
                      <a:alpha val="43137"/>
                    </a:srgbClr>
                  </a:outerShdw>
                </a:effectLst>
                <a:cs typeface="B Nazanin" pitchFamily="2" charset="-78"/>
              </a:rPr>
              <a:t>ارزشها </a:t>
            </a:r>
            <a:r>
              <a:rPr lang="fa-IR" sz="2800" b="1" dirty="0">
                <a:solidFill>
                  <a:srgbClr val="FFFF00"/>
                </a:solidFill>
                <a:effectLst>
                  <a:outerShdw blurRad="38100" dist="38100" dir="2700000" algn="tl">
                    <a:srgbClr val="000000">
                      <a:alpha val="43137"/>
                    </a:srgbClr>
                  </a:outerShdw>
                </a:effectLst>
                <a:cs typeface="B Nazanin" pitchFamily="2" charset="-78"/>
              </a:rPr>
              <a:t>ست</a:t>
            </a:r>
            <a:r>
              <a:rPr lang="fa-IR" sz="2800" dirty="0">
                <a:solidFill>
                  <a:srgbClr val="FFFF00"/>
                </a:solidFill>
                <a:effectLst>
                  <a:outerShdw blurRad="38100" dist="38100" dir="2700000" algn="tl">
                    <a:srgbClr val="000000">
                      <a:alpha val="43137"/>
                    </a:srgbClr>
                  </a:outerShdw>
                </a:effectLst>
                <a:cs typeface="B Nazanin" pitchFamily="2" charset="-78"/>
              </a:rPr>
              <a:t> </a:t>
            </a:r>
            <a:endParaRPr lang="en-US" sz="2800" dirty="0">
              <a:solidFill>
                <a:srgbClr val="FFFF00"/>
              </a:solidFill>
              <a:effectLst>
                <a:outerShdw blurRad="38100" dist="38100" dir="2700000" algn="tl">
                  <a:srgbClr val="000000">
                    <a:alpha val="43137"/>
                  </a:srgbClr>
                </a:outerShdw>
              </a:effectLst>
              <a:cs typeface="B Nazanin" pitchFamily="2" charset="-78"/>
            </a:endParaRPr>
          </a:p>
          <a:p>
            <a:pPr algn="just">
              <a:lnSpc>
                <a:spcPct val="150000"/>
              </a:lnSpc>
              <a:spcBef>
                <a:spcPct val="50000"/>
              </a:spcBef>
            </a:pPr>
            <a:endParaRPr lang="en-US" sz="2800" dirty="0">
              <a:cs typeface="B Titr" pitchFamily="2" charset="-78"/>
            </a:endParaRPr>
          </a:p>
        </p:txBody>
      </p:sp>
      <p:pic>
        <p:nvPicPr>
          <p:cNvPr id="457738" name="Picture 10" descr="doorin2">
            <a:hlinkClick r:id="rId2" action="ppaction://hlinksldjump" tooltip="برگشت به منوی اصلی"/>
          </p:cNvPr>
          <p:cNvPicPr>
            <a:picLocks noChangeAspect="1" noChangeArrowheads="1" noCrop="1"/>
          </p:cNvPicPr>
          <p:nvPr/>
        </p:nvPicPr>
        <p:blipFill>
          <a:blip r:embed="rId3" cstate="print"/>
          <a:srcRect/>
          <a:stretch>
            <a:fillRect/>
          </a:stretch>
        </p:blipFill>
        <p:spPr bwMode="auto">
          <a:xfrm>
            <a:off x="0" y="6284913"/>
            <a:ext cx="611188" cy="600075"/>
          </a:xfrm>
          <a:prstGeom prst="rect">
            <a:avLst/>
          </a:prstGeom>
          <a:noFill/>
        </p:spPr>
      </p:pic>
      <p:pic>
        <p:nvPicPr>
          <p:cNvPr id="457739" name="Picture 11" descr="doorin">
            <a:hlinkClick r:id="" action="ppaction://hlinkshowjump?jump=nextslide" tooltip="ورود به اسلايد بعدي"/>
          </p:cNvPr>
          <p:cNvPicPr>
            <a:picLocks noChangeAspect="1" noChangeArrowheads="1" noCrop="1"/>
          </p:cNvPicPr>
          <p:nvPr/>
        </p:nvPicPr>
        <p:blipFill>
          <a:blip r:embed="rId4" cstate="print"/>
          <a:srcRect/>
          <a:stretch>
            <a:fillRect/>
          </a:stretch>
        </p:blipFill>
        <p:spPr bwMode="auto">
          <a:xfrm>
            <a:off x="8569325" y="6264275"/>
            <a:ext cx="611188" cy="593725"/>
          </a:xfrm>
          <a:prstGeom prst="rect">
            <a:avLst/>
          </a:prstGeom>
          <a:noFill/>
        </p:spPr>
      </p:pic>
      <p:pic>
        <p:nvPicPr>
          <p:cNvPr id="457740" name="Picture 12" descr="Ag102560">
            <a:hlinkClick r:id="" action="ppaction://hlinkshowjump?jump=previousslide" tooltip="برگشت به صفحه قبل"/>
          </p:cNvPr>
          <p:cNvPicPr>
            <a:picLocks noChangeAspect="1" noChangeArrowheads="1" noCrop="1"/>
          </p:cNvPicPr>
          <p:nvPr/>
        </p:nvPicPr>
        <p:blipFill>
          <a:blip r:embed="rId5" cstate="print"/>
          <a:srcRect/>
          <a:stretch>
            <a:fillRect/>
          </a:stretch>
        </p:blipFill>
        <p:spPr bwMode="auto">
          <a:xfrm>
            <a:off x="4500563" y="6515100"/>
            <a:ext cx="342900" cy="342900"/>
          </a:xfrm>
          <a:prstGeom prst="rect">
            <a:avLst/>
          </a:prstGeom>
          <a:noFill/>
        </p:spPr>
      </p:pic>
    </p:spTree>
  </p:cSld>
  <p:clrMapOvr>
    <a:masterClrMapping/>
  </p:clrMapOvr>
  <p:transition>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457200" y="762000"/>
            <a:ext cx="8229600" cy="1143000"/>
          </a:xfrm>
        </p:spPr>
        <p:txBody>
          <a:bodyPr/>
          <a:lstStyle/>
          <a:p>
            <a:pPr algn="r"/>
            <a:r>
              <a:rPr lang="fa-IR" sz="3600" b="1" dirty="0">
                <a:solidFill>
                  <a:srgbClr val="FF0000"/>
                </a:solidFill>
                <a:effectLst>
                  <a:outerShdw blurRad="38100" dist="38100" dir="2700000" algn="tl">
                    <a:srgbClr val="000000">
                      <a:alpha val="43137"/>
                    </a:srgbClr>
                  </a:outerShdw>
                </a:effectLst>
                <a:cs typeface="B Titr" pitchFamily="2" charset="-78"/>
              </a:rPr>
              <a:t>4-2) سازماندهی ارزشها</a:t>
            </a:r>
            <a:r>
              <a:rPr lang="fa-IR" sz="3600" dirty="0">
                <a:solidFill>
                  <a:srgbClr val="FF0000"/>
                </a:solidFill>
                <a:effectLst>
                  <a:outerShdw blurRad="38100" dist="38100" dir="2700000" algn="tl">
                    <a:srgbClr val="000000">
                      <a:alpha val="43137"/>
                    </a:srgbClr>
                  </a:outerShdw>
                </a:effectLst>
                <a:cs typeface="B Titr" pitchFamily="2" charset="-78"/>
              </a:rPr>
              <a:t> </a:t>
            </a:r>
            <a:endParaRPr lang="en-US" sz="3600" dirty="0">
              <a:solidFill>
                <a:srgbClr val="FF0000"/>
              </a:solidFill>
              <a:effectLst>
                <a:outerShdw blurRad="38100" dist="38100" dir="2700000" algn="tl">
                  <a:srgbClr val="000000">
                    <a:alpha val="43137"/>
                  </a:srgbClr>
                </a:outerShdw>
              </a:effectLst>
              <a:cs typeface="B Titr" pitchFamily="2" charset="-78"/>
            </a:endParaRPr>
          </a:p>
        </p:txBody>
      </p:sp>
      <p:sp>
        <p:nvSpPr>
          <p:cNvPr id="166916" name="Text Box 4"/>
          <p:cNvSpPr txBox="1">
            <a:spLocks noChangeArrowheads="1"/>
          </p:cNvSpPr>
          <p:nvPr/>
        </p:nvSpPr>
        <p:spPr bwMode="auto">
          <a:xfrm>
            <a:off x="468313" y="2060575"/>
            <a:ext cx="8172450" cy="1481944"/>
          </a:xfrm>
          <a:prstGeom prst="rect">
            <a:avLst/>
          </a:prstGeom>
          <a:noFill/>
          <a:ln w="9525">
            <a:noFill/>
            <a:miter lim="800000"/>
            <a:headEnd/>
            <a:tailEnd/>
          </a:ln>
          <a:effectLst/>
        </p:spPr>
        <p:txBody>
          <a:bodyPr>
            <a:spAutoFit/>
          </a:bodyPr>
          <a:lstStyle/>
          <a:p>
            <a:pPr algn="r" rtl="1">
              <a:lnSpc>
                <a:spcPct val="170000"/>
              </a:lnSpc>
              <a:spcBef>
                <a:spcPct val="50000"/>
              </a:spcBef>
            </a:pPr>
            <a:r>
              <a:rPr lang="fa-IR" sz="2800" b="1" dirty="0">
                <a:solidFill>
                  <a:srgbClr val="FFFF00"/>
                </a:solidFill>
                <a:effectLst>
                  <a:outerShdw blurRad="38100" dist="38100" dir="2700000" algn="tl">
                    <a:srgbClr val="000000">
                      <a:alpha val="43137"/>
                    </a:srgbClr>
                  </a:outerShdw>
                </a:effectLst>
                <a:cs typeface="B Nazanin" pitchFamily="2" charset="-78"/>
              </a:rPr>
              <a:t>ادغام ارزشهای مختلف ، رفع تعارضات بین آنها و بنا نهادن یک نظام ارزشی پایدار و منسجم </a:t>
            </a:r>
            <a:endParaRPr lang="en-US" sz="2800" b="1" dirty="0">
              <a:solidFill>
                <a:srgbClr val="FFFF00"/>
              </a:solidFill>
              <a:effectLst>
                <a:outerShdw blurRad="38100" dist="38100" dir="2700000" algn="tl">
                  <a:srgbClr val="000000">
                    <a:alpha val="43137"/>
                  </a:srgbClr>
                </a:outerShdw>
              </a:effectLst>
              <a:cs typeface="B Nazanin" pitchFamily="2" charset="-78"/>
            </a:endParaRPr>
          </a:p>
        </p:txBody>
      </p:sp>
      <p:sp>
        <p:nvSpPr>
          <p:cNvPr id="166917" name="Rectangle 5"/>
          <p:cNvSpPr>
            <a:spLocks noChangeArrowheads="1"/>
          </p:cNvSpPr>
          <p:nvPr/>
        </p:nvSpPr>
        <p:spPr bwMode="auto">
          <a:xfrm>
            <a:off x="1295400" y="3581400"/>
            <a:ext cx="7461250" cy="1143000"/>
          </a:xfrm>
          <a:prstGeom prst="rect">
            <a:avLst/>
          </a:prstGeom>
          <a:noFill/>
          <a:ln w="9525">
            <a:noFill/>
            <a:miter lim="800000"/>
            <a:headEnd/>
            <a:tailEnd/>
          </a:ln>
          <a:effectLst/>
        </p:spPr>
        <p:txBody>
          <a:bodyPr anchor="ctr"/>
          <a:lstStyle/>
          <a:p>
            <a:r>
              <a:rPr lang="fa-IR" sz="3600" b="1" dirty="0">
                <a:solidFill>
                  <a:srgbClr val="FF0000"/>
                </a:solidFill>
                <a:effectLst>
                  <a:outerShdw blurRad="38100" dist="38100" dir="2700000" algn="tl">
                    <a:srgbClr val="000000"/>
                  </a:outerShdw>
                </a:effectLst>
                <a:cs typeface="B Titr" pitchFamily="2" charset="-78"/>
              </a:rPr>
              <a:t>5</a:t>
            </a:r>
            <a:r>
              <a:rPr lang="fa-IR" sz="3600" dirty="0">
                <a:solidFill>
                  <a:srgbClr val="FF0000"/>
                </a:solidFill>
                <a:effectLst>
                  <a:outerShdw blurRad="38100" dist="38100" dir="2700000" algn="tl">
                    <a:srgbClr val="000000"/>
                  </a:outerShdw>
                </a:effectLst>
                <a:cs typeface="B Titr" pitchFamily="2" charset="-78"/>
              </a:rPr>
              <a:t>-2) تبلور ارزشها سازمان یافته در شخصیت </a:t>
            </a:r>
            <a:endParaRPr lang="en-US" sz="3600" dirty="0">
              <a:solidFill>
                <a:srgbClr val="FF0000"/>
              </a:solidFill>
              <a:effectLst>
                <a:outerShdw blurRad="38100" dist="38100" dir="2700000" algn="tl">
                  <a:srgbClr val="000000"/>
                </a:outerShdw>
              </a:effectLst>
              <a:cs typeface="B Titr" pitchFamily="2" charset="-78"/>
            </a:endParaRPr>
          </a:p>
        </p:txBody>
      </p:sp>
      <p:sp>
        <p:nvSpPr>
          <p:cNvPr id="166919" name="Text Box 7"/>
          <p:cNvSpPr txBox="1">
            <a:spLocks noChangeArrowheads="1"/>
          </p:cNvSpPr>
          <p:nvPr/>
        </p:nvSpPr>
        <p:spPr bwMode="auto">
          <a:xfrm>
            <a:off x="395288" y="4581525"/>
            <a:ext cx="8424862" cy="1289050"/>
          </a:xfrm>
          <a:prstGeom prst="rect">
            <a:avLst/>
          </a:prstGeom>
          <a:noFill/>
          <a:ln w="9525">
            <a:noFill/>
            <a:miter lim="800000"/>
            <a:headEnd/>
            <a:tailEnd/>
          </a:ln>
          <a:effectLst/>
        </p:spPr>
        <p:txBody>
          <a:bodyPr>
            <a:spAutoFit/>
          </a:bodyPr>
          <a:lstStyle/>
          <a:p>
            <a:pPr algn="r" rtl="1">
              <a:lnSpc>
                <a:spcPct val="140000"/>
              </a:lnSpc>
              <a:spcBef>
                <a:spcPct val="50000"/>
              </a:spcBef>
            </a:pPr>
            <a:r>
              <a:rPr lang="fa-IR" sz="2800" b="1" dirty="0">
                <a:solidFill>
                  <a:srgbClr val="FFFF00"/>
                </a:solidFill>
                <a:effectLst>
                  <a:outerShdw blurRad="38100" dist="38100" dir="2700000" algn="tl">
                    <a:srgbClr val="000000">
                      <a:alpha val="43137"/>
                    </a:srgbClr>
                  </a:outerShdw>
                </a:effectLst>
                <a:cs typeface="B Nazanin" pitchFamily="2" charset="-78"/>
              </a:rPr>
              <a:t>در این مرحله ارزش یا مجموعه ای از ارزشها در رفتار فرد انعکاس دایم پیدا می کنند و جزء فلسفه زندگی او می شوند</a:t>
            </a:r>
            <a:r>
              <a:rPr lang="fa-IR" sz="2800" dirty="0">
                <a:solidFill>
                  <a:srgbClr val="FFFF00"/>
                </a:solidFill>
                <a:effectLst>
                  <a:outerShdw blurRad="38100" dist="38100" dir="2700000" algn="tl">
                    <a:srgbClr val="000000">
                      <a:alpha val="43137"/>
                    </a:srgbClr>
                  </a:outerShdw>
                </a:effectLst>
                <a:cs typeface="B Nazanin" pitchFamily="2" charset="-78"/>
              </a:rPr>
              <a:t> </a:t>
            </a:r>
            <a:endParaRPr lang="en-US" sz="2800" dirty="0">
              <a:solidFill>
                <a:srgbClr val="FFFF00"/>
              </a:solidFill>
              <a:effectLst>
                <a:outerShdw blurRad="38100" dist="38100" dir="2700000" algn="tl">
                  <a:srgbClr val="000000">
                    <a:alpha val="43137"/>
                  </a:srgbClr>
                </a:outerShdw>
              </a:effectLst>
              <a:cs typeface="B Nazanin" pitchFamily="2" charset="-78"/>
            </a:endParaRPr>
          </a:p>
        </p:txBody>
      </p:sp>
      <p:pic>
        <p:nvPicPr>
          <p:cNvPr id="166922" name="Picture 10" descr="doorin2">
            <a:hlinkClick r:id="rId2" action="ppaction://hlinksldjump" tooltip="برگشت به منوی اصلی"/>
          </p:cNvPr>
          <p:cNvPicPr>
            <a:picLocks noChangeAspect="1" noChangeArrowheads="1" noCrop="1"/>
          </p:cNvPicPr>
          <p:nvPr/>
        </p:nvPicPr>
        <p:blipFill>
          <a:blip r:embed="rId3" cstate="print"/>
          <a:srcRect/>
          <a:stretch>
            <a:fillRect/>
          </a:stretch>
        </p:blipFill>
        <p:spPr bwMode="auto">
          <a:xfrm>
            <a:off x="0" y="6284913"/>
            <a:ext cx="611188" cy="600075"/>
          </a:xfrm>
          <a:prstGeom prst="rect">
            <a:avLst/>
          </a:prstGeom>
          <a:noFill/>
        </p:spPr>
      </p:pic>
      <p:pic>
        <p:nvPicPr>
          <p:cNvPr id="166923" name="Picture 11" descr="doorin">
            <a:hlinkClick r:id="" action="ppaction://hlinkshowjump?jump=nextslide" tooltip="ورود به اسلايد بعدي"/>
          </p:cNvPr>
          <p:cNvPicPr>
            <a:picLocks noChangeAspect="1" noChangeArrowheads="1" noCrop="1"/>
          </p:cNvPicPr>
          <p:nvPr/>
        </p:nvPicPr>
        <p:blipFill>
          <a:blip r:embed="rId4" cstate="print"/>
          <a:srcRect/>
          <a:stretch>
            <a:fillRect/>
          </a:stretch>
        </p:blipFill>
        <p:spPr bwMode="auto">
          <a:xfrm>
            <a:off x="8569325" y="6264275"/>
            <a:ext cx="611188" cy="593725"/>
          </a:xfrm>
          <a:prstGeom prst="rect">
            <a:avLst/>
          </a:prstGeom>
          <a:noFill/>
        </p:spPr>
      </p:pic>
      <p:pic>
        <p:nvPicPr>
          <p:cNvPr id="166924" name="Picture 12" descr="Ag102560">
            <a:hlinkClick r:id="" action="ppaction://hlinkshowjump?jump=previousslide" tooltip="برگشت به صفحه قبل"/>
          </p:cNvPr>
          <p:cNvPicPr>
            <a:picLocks noChangeAspect="1" noChangeArrowheads="1" noCrop="1"/>
          </p:cNvPicPr>
          <p:nvPr/>
        </p:nvPicPr>
        <p:blipFill>
          <a:blip r:embed="rId5" cstate="print"/>
          <a:srcRect/>
          <a:stretch>
            <a:fillRect/>
          </a:stretch>
        </p:blipFill>
        <p:spPr bwMode="auto">
          <a:xfrm>
            <a:off x="4500563" y="6515100"/>
            <a:ext cx="342900" cy="342900"/>
          </a:xfrm>
          <a:prstGeom prst="rect">
            <a:avLst/>
          </a:prstGeom>
          <a:noFill/>
        </p:spPr>
      </p:pic>
    </p:spTree>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CCFF99">
            <a:alpha val="50000"/>
          </a:srgbClr>
        </a:solidFill>
        <a:effectLst/>
      </p:bgPr>
    </p:bg>
    <p:spTree>
      <p:nvGrpSpPr>
        <p:cNvPr id="1" name=""/>
        <p:cNvGrpSpPr/>
        <p:nvPr/>
      </p:nvGrpSpPr>
      <p:grpSpPr>
        <a:xfrm>
          <a:off x="0" y="0"/>
          <a:ext cx="0" cy="0"/>
          <a:chOff x="0" y="0"/>
          <a:chExt cx="0" cy="0"/>
        </a:xfrm>
      </p:grpSpPr>
      <p:sp>
        <p:nvSpPr>
          <p:cNvPr id="167940" name="Text Box 4"/>
          <p:cNvSpPr txBox="1">
            <a:spLocks noChangeArrowheads="1"/>
          </p:cNvSpPr>
          <p:nvPr/>
        </p:nvSpPr>
        <p:spPr bwMode="auto">
          <a:xfrm>
            <a:off x="1219200" y="1295400"/>
            <a:ext cx="7561262" cy="1231106"/>
          </a:xfrm>
          <a:prstGeom prst="rect">
            <a:avLst/>
          </a:prstGeom>
          <a:noFill/>
          <a:ln w="9525">
            <a:noFill/>
            <a:miter lim="800000"/>
            <a:headEnd/>
            <a:tailEnd/>
          </a:ln>
          <a:effectLst/>
        </p:spPr>
        <p:txBody>
          <a:bodyPr>
            <a:spAutoFit/>
          </a:bodyPr>
          <a:lstStyle/>
          <a:p>
            <a:endParaRPr lang="fa-IR" sz="1800" b="1" dirty="0"/>
          </a:p>
          <a:p>
            <a:pPr algn="r" rtl="1"/>
            <a:r>
              <a:rPr lang="fa-IR" sz="2800" b="1" dirty="0">
                <a:solidFill>
                  <a:srgbClr val="002060"/>
                </a:solidFill>
                <a:effectLst>
                  <a:outerShdw blurRad="38100" dist="38100" dir="2700000" algn="tl">
                    <a:srgbClr val="000000">
                      <a:alpha val="43137"/>
                    </a:srgbClr>
                  </a:outerShdw>
                </a:effectLst>
                <a:cs typeface="B Nazanin" pitchFamily="2" charset="-78"/>
              </a:rPr>
              <a:t>انجام دادن مهارتها ی این سطح نیازمند به</a:t>
            </a:r>
          </a:p>
          <a:p>
            <a:pPr algn="r" rtl="1"/>
            <a:r>
              <a:rPr lang="fa-IR" sz="2800" b="1" dirty="0">
                <a:solidFill>
                  <a:srgbClr val="002060"/>
                </a:solidFill>
                <a:effectLst>
                  <a:outerShdw blurRad="38100" dist="38100" dir="2700000" algn="tl">
                    <a:srgbClr val="000000">
                      <a:alpha val="43137"/>
                    </a:srgbClr>
                  </a:outerShdw>
                </a:effectLst>
                <a:cs typeface="B Nazanin" pitchFamily="2" charset="-78"/>
              </a:rPr>
              <a:t> همکاری اعصاب و ما هیچه  هاست</a:t>
            </a:r>
            <a:r>
              <a:rPr lang="fa-IR" sz="2800" dirty="0">
                <a:solidFill>
                  <a:srgbClr val="002060"/>
                </a:solidFill>
                <a:effectLst>
                  <a:outerShdw blurRad="38100" dist="38100" dir="2700000" algn="tl">
                    <a:srgbClr val="000000">
                      <a:alpha val="43137"/>
                    </a:srgbClr>
                  </a:outerShdw>
                </a:effectLst>
                <a:cs typeface="B Nazanin" pitchFamily="2" charset="-78"/>
              </a:rPr>
              <a:t> </a:t>
            </a:r>
            <a:endParaRPr lang="en-US" sz="2800" dirty="0">
              <a:solidFill>
                <a:srgbClr val="002060"/>
              </a:solidFill>
              <a:effectLst>
                <a:outerShdw blurRad="38100" dist="38100" dir="2700000" algn="tl">
                  <a:srgbClr val="000000">
                    <a:alpha val="43137"/>
                  </a:srgbClr>
                </a:outerShdw>
              </a:effectLst>
              <a:cs typeface="B Nazanin" pitchFamily="2" charset="-78"/>
            </a:endParaRPr>
          </a:p>
        </p:txBody>
      </p:sp>
      <p:sp>
        <p:nvSpPr>
          <p:cNvPr id="167941" name="Text Box 5"/>
          <p:cNvSpPr txBox="1">
            <a:spLocks noChangeArrowheads="1"/>
          </p:cNvSpPr>
          <p:nvPr/>
        </p:nvSpPr>
        <p:spPr bwMode="auto">
          <a:xfrm>
            <a:off x="457200" y="381000"/>
            <a:ext cx="8424862" cy="707886"/>
          </a:xfrm>
          <a:prstGeom prst="rect">
            <a:avLst/>
          </a:prstGeom>
          <a:noFill/>
          <a:ln w="9525">
            <a:noFill/>
            <a:miter lim="800000"/>
            <a:headEnd/>
            <a:tailEnd/>
          </a:ln>
          <a:effectLst/>
        </p:spPr>
        <p:txBody>
          <a:bodyPr>
            <a:spAutoFit/>
          </a:bodyPr>
          <a:lstStyle/>
          <a:p>
            <a:pPr algn="just" rtl="1">
              <a:spcBef>
                <a:spcPct val="50000"/>
              </a:spcBef>
            </a:pPr>
            <a:r>
              <a:rPr lang="fa-IR" sz="4000" b="1" dirty="0">
                <a:solidFill>
                  <a:srgbClr val="FF0000"/>
                </a:solidFill>
                <a:effectLst>
                  <a:outerShdw blurRad="38100" dist="38100" dir="2700000" algn="tl">
                    <a:srgbClr val="000000">
                      <a:alpha val="43137"/>
                    </a:srgbClr>
                  </a:outerShdw>
                </a:effectLst>
                <a:cs typeface="B Titr" pitchFamily="2" charset="-78"/>
              </a:rPr>
              <a:t>3) سطوح یادگیری در حیطه روانی – حرکتی</a:t>
            </a:r>
            <a:endParaRPr lang="en-US" sz="4000" b="1" dirty="0">
              <a:solidFill>
                <a:srgbClr val="FF0000"/>
              </a:solidFill>
              <a:effectLst>
                <a:outerShdw blurRad="38100" dist="38100" dir="2700000" algn="tl">
                  <a:srgbClr val="000000">
                    <a:alpha val="43137"/>
                  </a:srgbClr>
                </a:outerShdw>
              </a:effectLst>
              <a:cs typeface="B Titr" pitchFamily="2" charset="-78"/>
            </a:endParaRPr>
          </a:p>
        </p:txBody>
      </p:sp>
      <p:graphicFrame>
        <p:nvGraphicFramePr>
          <p:cNvPr id="168015" name="Group 79"/>
          <p:cNvGraphicFramePr>
            <a:graphicFrameLocks noGrp="1"/>
          </p:cNvGraphicFramePr>
          <p:nvPr/>
        </p:nvGraphicFramePr>
        <p:xfrm>
          <a:off x="228600" y="1447800"/>
          <a:ext cx="7488238" cy="4378325"/>
        </p:xfrm>
        <a:graphic>
          <a:graphicData uri="http://schemas.openxmlformats.org/drawingml/2006/table">
            <a:tbl>
              <a:tblPr rtl="1"/>
              <a:tblGrid>
                <a:gridCol w="1247775"/>
                <a:gridCol w="1271588"/>
                <a:gridCol w="1223962"/>
                <a:gridCol w="1249363"/>
                <a:gridCol w="1271587"/>
                <a:gridCol w="1223963"/>
              </a:tblGrid>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cap="flat">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a:noFill/>
                    </a:lnR>
                    <a:lnT cap="flat">
                      <a:noFill/>
                    </a:lnT>
                    <a:lnB>
                      <a:noFill/>
                    </a:lnB>
                    <a:lnTlToBr>
                      <a:noFill/>
                    </a:lnTlToBr>
                    <a:lnBlToTr>
                      <a:noFill/>
                    </a:lnBlToTr>
                    <a:noFill/>
                  </a:tcPr>
                </a:tc>
                <a:tc rowSpan="6">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Arial" charset="0"/>
                        <a:cs typeface="Arial" charset="0"/>
                      </a:endParaRPr>
                    </a:p>
                  </a:txBody>
                  <a:tcPr horzOverflow="overflow">
                    <a:lnL>
                      <a:noFill/>
                    </a:lnL>
                    <a:lnR cap="flat">
                      <a:noFill/>
                    </a:lnR>
                    <a:lnT cap="flat">
                      <a:noFill/>
                    </a:lnT>
                    <a:lnB cap="flat">
                      <a:noFill/>
                    </a:lnB>
                    <a:lnTlToBr>
                      <a:noFill/>
                    </a:lnTlToBr>
                    <a:lnBlToTr>
                      <a:noFill/>
                    </a:lnBlToTr>
                    <a:noFill/>
                  </a:tcPr>
                </a:tc>
              </a:tr>
              <a:tr h="7207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accent5">
                            <a:lumMod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000" b="0" i="0" u="none" strike="noStrike" cap="none" normalizeH="0" baseline="0" dirty="0" smtClean="0">
                          <a:ln>
                            <a:noFill/>
                          </a:ln>
                          <a:solidFill>
                            <a:schemeClr val="accent5">
                              <a:lumMod val="50000"/>
                            </a:schemeClr>
                          </a:solidFill>
                          <a:effectLst>
                            <a:outerShdw blurRad="38100" dist="38100" dir="2700000" algn="tl">
                              <a:srgbClr val="000000"/>
                            </a:outerShdw>
                          </a:effectLst>
                          <a:latin typeface="Arial" charset="0"/>
                          <a:cs typeface="B Titr" pitchFamily="2" charset="-78"/>
                        </a:rPr>
                        <a:t>عادی شدن</a:t>
                      </a: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2000" b="0" i="0" u="none" strike="noStrike" cap="none" normalizeH="0" baseline="0" dirty="0" smtClean="0">
                          <a:ln>
                            <a:noFill/>
                          </a:ln>
                          <a:solidFill>
                            <a:schemeClr val="accent5">
                              <a:lumMod val="50000"/>
                            </a:schemeClr>
                          </a:solidFill>
                          <a:effectLst>
                            <a:outerShdw blurRad="38100" dist="38100" dir="2700000" algn="tl">
                              <a:srgbClr val="000000"/>
                            </a:outerShdw>
                          </a:effectLst>
                          <a:latin typeface="Arial" charset="0"/>
                          <a:cs typeface="B Titr" pitchFamily="2" charset="-78"/>
                        </a:rPr>
                        <a:t>عمل</a:t>
                      </a:r>
                      <a:endParaRPr kumimoji="0" lang="en-US" sz="2000" b="0" i="0" u="none" strike="noStrike" cap="none" normalizeH="0" baseline="0" dirty="0" smtClean="0">
                        <a:ln>
                          <a:noFill/>
                        </a:ln>
                        <a:solidFill>
                          <a:schemeClr val="accent5">
                            <a:lumMod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accent4">
                              <a:lumMod val="50000"/>
                            </a:schemeClr>
                          </a:solidFill>
                          <a:effectLst>
                            <a:outerShdw blurRad="38100" dist="38100" dir="2700000" algn="tl">
                              <a:srgbClr val="000000"/>
                            </a:outerShdw>
                          </a:effectLst>
                          <a:latin typeface="Arial" charset="0"/>
                          <a:cs typeface="B Titr" pitchFamily="2" charset="-78"/>
                        </a:rPr>
                        <a:t>هماهنگی حرکات</a:t>
                      </a:r>
                      <a:endParaRPr kumimoji="0" lang="en-US" sz="1800" b="0" i="0" u="none" strike="noStrike" cap="none" normalizeH="0" baseline="0" dirty="0" smtClean="0">
                        <a:ln>
                          <a:noFill/>
                        </a:ln>
                        <a:solidFill>
                          <a:schemeClr val="accent4">
                            <a:lumMod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accent4">
                              <a:lumMod val="50000"/>
                            </a:schemeClr>
                          </a:solidFill>
                          <a:effectLst>
                            <a:outerShdw blurRad="38100" dist="38100" dir="2700000" algn="tl">
                              <a:srgbClr val="000000"/>
                            </a:outerShdw>
                          </a:effectLst>
                          <a:latin typeface="Arial" charset="0"/>
                          <a:cs typeface="B Titr" pitchFamily="2" charset="-78"/>
                        </a:rPr>
                        <a:t>هماهنگی حرکات</a:t>
                      </a:r>
                      <a:endParaRPr kumimoji="0" lang="en-US" sz="2400" b="0" i="0" u="none" strike="noStrike" cap="none" normalizeH="0" baseline="0" dirty="0" smtClean="0">
                        <a:ln>
                          <a:noFill/>
                        </a:ln>
                        <a:solidFill>
                          <a:schemeClr val="accent4">
                            <a:lumMod val="50000"/>
                          </a:schemeClr>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3900">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rPr>
                        <a:t>دقت درعمل</a:t>
                      </a:r>
                      <a:endParaRPr kumimoji="0" lang="en-US"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1800" b="0" i="0" u="none" strike="noStrike" cap="none" normalizeH="0" baseline="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chemeClr val="accent3">
                              <a:lumMod val="50000"/>
                            </a:schemeClr>
                          </a:solidFill>
                          <a:effectLst>
                            <a:outerShdw blurRad="38100" dist="38100" dir="2700000" algn="tl">
                              <a:srgbClr val="000000"/>
                            </a:outerShdw>
                          </a:effectLst>
                          <a:latin typeface="Arial" charset="0"/>
                          <a:cs typeface="B Titr" pitchFamily="2" charset="-78"/>
                        </a:rPr>
                        <a:t>دقت در عمل</a:t>
                      </a:r>
                      <a:endParaRPr kumimoji="0" lang="en-US"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fa-IR"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rPr>
                        <a:t>دقت در عمل</a:t>
                      </a:r>
                      <a:endParaRPr kumimoji="0" lang="en-US" sz="1800" b="0" i="0" u="none" strike="noStrike" cap="none" normalizeH="0" baseline="0" dirty="0" smtClean="0">
                        <a:ln>
                          <a:noFill/>
                        </a:ln>
                        <a:solidFill>
                          <a:schemeClr val="accent3">
                            <a:lumMod val="50000"/>
                          </a:schemeClr>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0725">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Arial" charset="0"/>
                        <a:cs typeface="B Titr" pitchFamily="2" charset="-78"/>
                      </a:endParaRPr>
                    </a:p>
                  </a:txBody>
                  <a:tcPr horzOverflow="overflow">
                    <a:lnL cap="flat">
                      <a:noFill/>
                    </a:lnL>
                    <a:lnR>
                      <a:noFill/>
                    </a:lnR>
                    <a:lnT>
                      <a:noFill/>
                    </a:lnT>
                    <a:lnB>
                      <a:noFill/>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اجرای عمل بدون کمک</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اجرای عمل بدون کمک</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FF0000"/>
                          </a:solidFill>
                          <a:effectLst>
                            <a:outerShdw blurRad="38100" dist="38100" dir="2700000" algn="tl">
                              <a:srgbClr val="000000"/>
                            </a:outerShdw>
                          </a:effectLst>
                          <a:latin typeface="Arial" charset="0"/>
                          <a:cs typeface="B Titr" pitchFamily="2" charset="-78"/>
                        </a:rPr>
                        <a:t>اجرای عمل بدون کمک</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rPr>
                        <a:t>اجرای عمل بدون کمک</a:t>
                      </a:r>
                      <a:endParaRPr kumimoji="0" lang="en-US" sz="1800" b="0" i="0" u="none" strike="noStrike" cap="none" normalizeH="0" baseline="0" dirty="0" smtClean="0">
                        <a:ln>
                          <a:noFill/>
                        </a:ln>
                        <a:solidFill>
                          <a:srgbClr val="FF000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7239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مشاهده و تقلید</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cap="flat">
                      <a:noFill/>
                    </a:lnL>
                    <a:lnR w="12700" cap="flat" cmpd="sng" algn="ctr">
                      <a:solidFill>
                        <a:schemeClr val="tx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مشاهده و تقلید</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مشاهده و تقلید</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smtClean="0">
                          <a:ln>
                            <a:noFill/>
                          </a:ln>
                          <a:solidFill>
                            <a:srgbClr val="7030A0"/>
                          </a:solidFill>
                          <a:effectLst>
                            <a:outerShdw blurRad="38100" dist="38100" dir="2700000" algn="tl">
                              <a:srgbClr val="000000"/>
                            </a:outerShdw>
                          </a:effectLst>
                          <a:latin typeface="Arial" charset="0"/>
                          <a:cs typeface="B Titr" pitchFamily="2" charset="-78"/>
                        </a:rPr>
                        <a:t>مشاهده و تقلید</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fa-IR"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rPr>
                        <a:t>مشاهده و تقلید</a:t>
                      </a:r>
                      <a:endParaRPr kumimoji="0" lang="en-US" sz="1800" b="0" i="0" u="none" strike="noStrike" cap="none" normalizeH="0" baseline="0" dirty="0" smtClean="0">
                        <a:ln>
                          <a:noFill/>
                        </a:ln>
                        <a:solidFill>
                          <a:srgbClr val="7030A0"/>
                        </a:solidFill>
                        <a:effectLst>
                          <a:outerShdw blurRad="38100" dist="38100" dir="2700000" algn="tl">
                            <a:srgbClr val="000000"/>
                          </a:outerShdw>
                        </a:effectLst>
                        <a:latin typeface="Arial" charset="0"/>
                        <a:cs typeface="B Titr"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bl>
          </a:graphicData>
        </a:graphic>
      </p:graphicFrame>
      <p:sp>
        <p:nvSpPr>
          <p:cNvPr id="168012" name="Line 76"/>
          <p:cNvSpPr>
            <a:spLocks noChangeShapeType="1"/>
          </p:cNvSpPr>
          <p:nvPr/>
        </p:nvSpPr>
        <p:spPr bwMode="auto">
          <a:xfrm flipH="1" flipV="1">
            <a:off x="1835150" y="1773238"/>
            <a:ext cx="5543550" cy="3384550"/>
          </a:xfrm>
          <a:prstGeom prst="line">
            <a:avLst/>
          </a:prstGeom>
          <a:noFill/>
          <a:ln w="38100">
            <a:solidFill>
              <a:schemeClr val="tx1"/>
            </a:solidFill>
            <a:round/>
            <a:headEnd/>
            <a:tailEnd type="triangle" w="med" len="med"/>
          </a:ln>
          <a:effectLst/>
        </p:spPr>
        <p:txBody>
          <a:bodyPr/>
          <a:lstStyle/>
          <a:p>
            <a:endParaRPr lang="en-US" dirty="0"/>
          </a:p>
        </p:txBody>
      </p:sp>
      <p:sp>
        <p:nvSpPr>
          <p:cNvPr id="168013" name="Line 77"/>
          <p:cNvSpPr>
            <a:spLocks noChangeShapeType="1"/>
          </p:cNvSpPr>
          <p:nvPr/>
        </p:nvSpPr>
        <p:spPr bwMode="auto">
          <a:xfrm flipH="1" flipV="1">
            <a:off x="971550" y="1773238"/>
            <a:ext cx="0" cy="4176712"/>
          </a:xfrm>
          <a:prstGeom prst="line">
            <a:avLst/>
          </a:prstGeom>
          <a:noFill/>
          <a:ln w="38100">
            <a:solidFill>
              <a:schemeClr val="tx1"/>
            </a:solidFill>
            <a:round/>
            <a:headEnd/>
            <a:tailEnd type="triangle" w="med" len="med"/>
          </a:ln>
          <a:effectLst/>
        </p:spPr>
        <p:txBody>
          <a:bodyPr/>
          <a:lstStyle/>
          <a:p>
            <a:endParaRPr lang="en-US" dirty="0"/>
          </a:p>
        </p:txBody>
      </p:sp>
    </p:spTree>
  </p:cSld>
  <p:clrMapOvr>
    <a:masterClrMapping/>
  </p:clrMapOvr>
  <p:transition>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Text Box 4"/>
          <p:cNvSpPr txBox="1">
            <a:spLocks noChangeArrowheads="1"/>
          </p:cNvSpPr>
          <p:nvPr/>
        </p:nvSpPr>
        <p:spPr bwMode="auto">
          <a:xfrm>
            <a:off x="2051050" y="990600"/>
            <a:ext cx="6840538" cy="4487382"/>
          </a:xfrm>
          <a:prstGeom prst="rect">
            <a:avLst/>
          </a:prstGeom>
          <a:noFill/>
          <a:ln w="9525">
            <a:noFill/>
            <a:miter lim="800000"/>
            <a:headEnd/>
            <a:tailEnd/>
          </a:ln>
          <a:effectLst/>
        </p:spPr>
        <p:txBody>
          <a:bodyPr wrap="square">
            <a:spAutoFit/>
          </a:bodyPr>
          <a:lstStyle/>
          <a:p>
            <a:pPr marL="342900" indent="-342900" algn="r" rtl="1">
              <a:lnSpc>
                <a:spcPct val="170000"/>
              </a:lnSpc>
            </a:pPr>
            <a:r>
              <a:rPr lang="fa-IR" sz="4000" b="1" dirty="0">
                <a:solidFill>
                  <a:srgbClr val="FF0000"/>
                </a:solidFill>
                <a:cs typeface="B Titr" pitchFamily="2" charset="-78"/>
              </a:rPr>
              <a:t>1-3) مشاهده و تقلید </a:t>
            </a:r>
          </a:p>
          <a:p>
            <a:pPr marL="342900" indent="-342900" algn="r" rtl="1">
              <a:lnSpc>
                <a:spcPct val="170000"/>
              </a:lnSpc>
            </a:pPr>
            <a:r>
              <a:rPr lang="fa-IR" sz="3200" b="1" dirty="0">
                <a:solidFill>
                  <a:srgbClr val="FFFF00"/>
                </a:solidFill>
                <a:effectLst>
                  <a:outerShdw blurRad="38100" dist="38100" dir="2700000" algn="tl">
                    <a:srgbClr val="000000">
                      <a:alpha val="43137"/>
                    </a:srgbClr>
                  </a:outerShdw>
                </a:effectLst>
                <a:cs typeface="B Nazanin" pitchFamily="2" charset="-78"/>
              </a:rPr>
              <a:t>مشاهده  رفتار مربی و تقلید رفتار آن </a:t>
            </a:r>
          </a:p>
          <a:p>
            <a:pPr marL="342900" indent="-342900">
              <a:lnSpc>
                <a:spcPct val="170000"/>
              </a:lnSpc>
            </a:pPr>
            <a:endParaRPr lang="fa-IR" sz="2400" b="1" dirty="0">
              <a:cs typeface="B Titr" pitchFamily="2" charset="-78"/>
            </a:endParaRPr>
          </a:p>
          <a:p>
            <a:pPr marL="342900" indent="-342900" algn="r" rtl="1">
              <a:lnSpc>
                <a:spcPct val="170000"/>
              </a:lnSpc>
            </a:pPr>
            <a:r>
              <a:rPr lang="fa-IR" sz="4000" b="1" dirty="0">
                <a:solidFill>
                  <a:srgbClr val="FF0000"/>
                </a:solidFill>
                <a:effectLst>
                  <a:outerShdw blurRad="38100" dist="38100" dir="2700000" algn="tl">
                    <a:srgbClr val="000000">
                      <a:alpha val="43137"/>
                    </a:srgbClr>
                  </a:outerShdw>
                </a:effectLst>
                <a:cs typeface="B Titr" pitchFamily="2" charset="-78"/>
              </a:rPr>
              <a:t>2-3) اجرای عمل بدون کمک </a:t>
            </a:r>
          </a:p>
          <a:p>
            <a:pPr marL="342900" indent="-342900" algn="r" rtl="1">
              <a:lnSpc>
                <a:spcPct val="170000"/>
              </a:lnSpc>
            </a:pPr>
            <a:r>
              <a:rPr lang="fa-IR" sz="3200" b="1" dirty="0">
                <a:solidFill>
                  <a:srgbClr val="FFFF00"/>
                </a:solidFill>
                <a:effectLst>
                  <a:outerShdw blurRad="38100" dist="38100" dir="2700000" algn="tl">
                    <a:srgbClr val="000000">
                      <a:alpha val="43137"/>
                    </a:srgbClr>
                  </a:outerShdw>
                </a:effectLst>
                <a:cs typeface="B Nazanin" pitchFamily="2" charset="-78"/>
              </a:rPr>
              <a:t>اجرای آگاهانه عمل بدون راهنمایی معلم </a:t>
            </a:r>
            <a:endParaRPr lang="en-US" sz="3200" b="1" dirty="0">
              <a:solidFill>
                <a:srgbClr val="FFFF00"/>
              </a:solidFill>
              <a:effectLst>
                <a:outerShdw blurRad="38100" dist="38100" dir="2700000" algn="tl">
                  <a:srgbClr val="000000">
                    <a:alpha val="43137"/>
                  </a:srgbClr>
                </a:outerShdw>
              </a:effectLst>
              <a:cs typeface="B Nazanin" pitchFamily="2" charset="-78"/>
            </a:endParaRPr>
          </a:p>
        </p:txBody>
      </p:sp>
      <p:sp>
        <p:nvSpPr>
          <p:cNvPr id="7" name="Title 6"/>
          <p:cNvSpPr>
            <a:spLocks noGrp="1"/>
          </p:cNvSpPr>
          <p:nvPr>
            <p:ph type="title"/>
          </p:nvPr>
        </p:nvSpPr>
        <p:spPr/>
        <p:txBody>
          <a:bodyPr/>
          <a:lstStyle/>
          <a:p>
            <a:endParaRPr lang="en-US" dirty="0"/>
          </a:p>
        </p:txBody>
      </p:sp>
    </p:spTree>
  </p:cSld>
  <p:clrMapOvr>
    <a:masterClrMapping/>
  </p:clrMapOvr>
  <p:transition>
    <p:strips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Text Box 4"/>
          <p:cNvSpPr txBox="1">
            <a:spLocks noChangeArrowheads="1"/>
          </p:cNvSpPr>
          <p:nvPr/>
        </p:nvSpPr>
        <p:spPr bwMode="auto">
          <a:xfrm>
            <a:off x="1116013" y="1484313"/>
            <a:ext cx="7343775" cy="4893647"/>
          </a:xfrm>
          <a:prstGeom prst="rect">
            <a:avLst/>
          </a:prstGeom>
          <a:noFill/>
          <a:ln w="9525">
            <a:noFill/>
            <a:miter lim="800000"/>
            <a:headEnd/>
            <a:tailEnd/>
          </a:ln>
          <a:effectLst/>
        </p:spPr>
        <p:txBody>
          <a:bodyPr>
            <a:spAutoFit/>
          </a:bodyPr>
          <a:lstStyle/>
          <a:p>
            <a:pPr marL="342900" indent="-342900" algn="r" rtl="1">
              <a:lnSpc>
                <a:spcPct val="200000"/>
              </a:lnSpc>
            </a:pPr>
            <a:r>
              <a:rPr lang="fa-IR" sz="4400" b="1" dirty="0">
                <a:solidFill>
                  <a:srgbClr val="FF0000"/>
                </a:solidFill>
                <a:effectLst>
                  <a:outerShdw blurRad="38100" dist="38100" dir="2700000" algn="tl">
                    <a:srgbClr val="000000">
                      <a:alpha val="43137"/>
                    </a:srgbClr>
                  </a:outerShdw>
                </a:effectLst>
                <a:cs typeface="B Titr" pitchFamily="2" charset="-78"/>
              </a:rPr>
              <a:t>3-3) دقت در عمل </a:t>
            </a:r>
          </a:p>
          <a:p>
            <a:pPr marL="342900" indent="-342900" algn="r" rtl="1">
              <a:lnSpc>
                <a:spcPct val="200000"/>
              </a:lnSpc>
            </a:pPr>
            <a:r>
              <a:rPr lang="fa-IR" sz="3200" b="1" dirty="0">
                <a:solidFill>
                  <a:srgbClr val="FFFF00"/>
                </a:solidFill>
                <a:effectLst>
                  <a:outerShdw blurRad="38100" dist="38100" dir="2700000" algn="tl">
                    <a:srgbClr val="000000">
                      <a:alpha val="43137"/>
                    </a:srgbClr>
                  </a:outerShdw>
                </a:effectLst>
                <a:cs typeface="B Nazanin" pitchFamily="2" charset="-78"/>
              </a:rPr>
              <a:t>توانایی کنترل اعمال بر حسب نیاز </a:t>
            </a:r>
          </a:p>
          <a:p>
            <a:pPr marL="342900" indent="-342900">
              <a:lnSpc>
                <a:spcPct val="150000"/>
              </a:lnSpc>
            </a:pPr>
            <a:endParaRPr lang="fa-IR" sz="3600" b="1" dirty="0">
              <a:cs typeface="B Titr" pitchFamily="2" charset="-78"/>
            </a:endParaRPr>
          </a:p>
          <a:p>
            <a:pPr marL="342900" indent="-342900">
              <a:lnSpc>
                <a:spcPct val="150000"/>
              </a:lnSpc>
            </a:pPr>
            <a:endParaRPr lang="fa-IR" sz="2800" b="1" dirty="0">
              <a:cs typeface="B Titr" pitchFamily="2" charset="-78"/>
            </a:endParaRPr>
          </a:p>
          <a:p>
            <a:pPr marL="342900" indent="-342900">
              <a:lnSpc>
                <a:spcPct val="150000"/>
              </a:lnSpc>
              <a:spcBef>
                <a:spcPct val="50000"/>
              </a:spcBef>
            </a:pPr>
            <a:r>
              <a:rPr lang="fa-IR" sz="2800" dirty="0">
                <a:cs typeface="B Titr" pitchFamily="2" charset="-78"/>
              </a:rPr>
              <a:t> </a:t>
            </a:r>
            <a:endParaRPr lang="en-US" sz="2800" dirty="0">
              <a:cs typeface="B Titr" pitchFamily="2" charset="-78"/>
            </a:endParaRPr>
          </a:p>
        </p:txBody>
      </p:sp>
      <p:pic>
        <p:nvPicPr>
          <p:cNvPr id="169989" name="Picture 5" descr="doorin2">
            <a:hlinkClick r:id="rId2" action="ppaction://hlinksldjump" tooltip="برگشت به منوی اصلی"/>
          </p:cNvPr>
          <p:cNvPicPr>
            <a:picLocks noChangeAspect="1" noChangeArrowheads="1" noCrop="1"/>
          </p:cNvPicPr>
          <p:nvPr/>
        </p:nvPicPr>
        <p:blipFill>
          <a:blip r:embed="rId3" cstate="print"/>
          <a:srcRect/>
          <a:stretch>
            <a:fillRect/>
          </a:stretch>
        </p:blipFill>
        <p:spPr bwMode="auto">
          <a:xfrm>
            <a:off x="0" y="6284913"/>
            <a:ext cx="611188" cy="600075"/>
          </a:xfrm>
          <a:prstGeom prst="rect">
            <a:avLst/>
          </a:prstGeom>
          <a:noFill/>
        </p:spPr>
      </p:pic>
      <p:pic>
        <p:nvPicPr>
          <p:cNvPr id="169990" name="Picture 6" descr="doorin">
            <a:hlinkClick r:id="" action="ppaction://hlinkshowjump?jump=nextslide" tooltip="ورود به اسلايد بعدي"/>
          </p:cNvPr>
          <p:cNvPicPr>
            <a:picLocks noChangeAspect="1" noChangeArrowheads="1" noCrop="1"/>
          </p:cNvPicPr>
          <p:nvPr/>
        </p:nvPicPr>
        <p:blipFill>
          <a:blip r:embed="rId4" cstate="print"/>
          <a:srcRect/>
          <a:stretch>
            <a:fillRect/>
          </a:stretch>
        </p:blipFill>
        <p:spPr bwMode="auto">
          <a:xfrm>
            <a:off x="8569325" y="6264275"/>
            <a:ext cx="611188" cy="593725"/>
          </a:xfrm>
          <a:prstGeom prst="rect">
            <a:avLst/>
          </a:prstGeom>
          <a:noFill/>
        </p:spPr>
      </p:pic>
      <p:pic>
        <p:nvPicPr>
          <p:cNvPr id="169991" name="Picture 7" descr="Ag102560">
            <a:hlinkClick r:id="" action="ppaction://hlinkshowjump?jump=previousslide" tooltip="برگشت به صفحه قبل"/>
          </p:cNvPr>
          <p:cNvPicPr>
            <a:picLocks noChangeAspect="1" noChangeArrowheads="1" noCrop="1"/>
          </p:cNvPicPr>
          <p:nvPr/>
        </p:nvPicPr>
        <p:blipFill>
          <a:blip r:embed="rId5" cstate="print"/>
          <a:srcRect/>
          <a:stretch>
            <a:fillRect/>
          </a:stretch>
        </p:blipFill>
        <p:spPr bwMode="auto">
          <a:xfrm>
            <a:off x="4500563" y="6515100"/>
            <a:ext cx="342900" cy="342900"/>
          </a:xfrm>
          <a:prstGeom prst="rect">
            <a:avLst/>
          </a:prstGeom>
          <a:noFill/>
        </p:spPr>
      </p:pic>
      <p:sp>
        <p:nvSpPr>
          <p:cNvPr id="7" name="Title 6"/>
          <p:cNvSpPr>
            <a:spLocks noGrp="1"/>
          </p:cNvSpPr>
          <p:nvPr>
            <p:ph type="title"/>
          </p:nvPr>
        </p:nvSpPr>
        <p:spPr/>
        <p:txBody>
          <a:bodyPr/>
          <a:lstStyle/>
          <a:p>
            <a:endParaRPr lang="en-US" dirty="0"/>
          </a:p>
        </p:txBody>
      </p:sp>
    </p:spTree>
  </p:cSld>
  <p:clrMapOvr>
    <a:masterClrMapping/>
  </p:clrMapOvr>
  <p:transition>
    <p:strips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757" name="Rectangle 5"/>
          <p:cNvSpPr>
            <a:spLocks noChangeArrowheads="1"/>
          </p:cNvSpPr>
          <p:nvPr/>
        </p:nvSpPr>
        <p:spPr bwMode="auto">
          <a:xfrm>
            <a:off x="0" y="685800"/>
            <a:ext cx="8891588" cy="4385816"/>
          </a:xfrm>
          <a:prstGeom prst="rect">
            <a:avLst/>
          </a:prstGeom>
          <a:noFill/>
          <a:ln w="9525">
            <a:noFill/>
            <a:miter lim="800000"/>
            <a:headEnd/>
            <a:tailEnd/>
          </a:ln>
          <a:effectLst/>
        </p:spPr>
        <p:txBody>
          <a:bodyPr wrap="square">
            <a:spAutoFit/>
          </a:bodyPr>
          <a:lstStyle/>
          <a:p>
            <a:pPr algn="r" rtl="1">
              <a:lnSpc>
                <a:spcPct val="150000"/>
              </a:lnSpc>
            </a:pPr>
            <a:r>
              <a:rPr lang="fa-IR" sz="4000" b="1" dirty="0">
                <a:solidFill>
                  <a:srgbClr val="FF0000"/>
                </a:solidFill>
                <a:cs typeface="B Titr" pitchFamily="2" charset="-78"/>
              </a:rPr>
              <a:t>4-3) هماهنگی حرکات </a:t>
            </a:r>
          </a:p>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برقراری هماهنگی بین مجموعه ای از اعمال با رعایت نظم و کار آیی لازم </a:t>
            </a:r>
          </a:p>
          <a:p>
            <a:pPr>
              <a:lnSpc>
                <a:spcPct val="150000"/>
              </a:lnSpc>
            </a:pPr>
            <a:endParaRPr lang="fa-IR" sz="1000" b="1" dirty="0">
              <a:cs typeface="B Titr" pitchFamily="2" charset="-78"/>
            </a:endParaRPr>
          </a:p>
          <a:p>
            <a:pPr algn="r" rtl="1">
              <a:lnSpc>
                <a:spcPct val="150000"/>
              </a:lnSpc>
            </a:pPr>
            <a:r>
              <a:rPr lang="fa-IR" sz="4000" b="1" dirty="0">
                <a:solidFill>
                  <a:srgbClr val="FF0000"/>
                </a:solidFill>
                <a:effectLst>
                  <a:outerShdw blurRad="38100" dist="38100" dir="2700000" algn="tl">
                    <a:srgbClr val="000000">
                      <a:alpha val="43137"/>
                    </a:srgbClr>
                  </a:outerShdw>
                </a:effectLst>
                <a:cs typeface="B Titr" pitchFamily="2" charset="-78"/>
              </a:rPr>
              <a:t>5-3) عادی شدن عمل </a:t>
            </a:r>
          </a:p>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انجام دادن کارهای دقیق و موزون به طور خود کار</a:t>
            </a:r>
            <a:endParaRPr lang="en-US" sz="3200"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99FFCC">
            <a:alpha val="31000"/>
          </a:srgbClr>
        </a:solidFill>
        <a:effectLst/>
      </p:bgPr>
    </p:bg>
    <p:spTree>
      <p:nvGrpSpPr>
        <p:cNvPr id="1" name=""/>
        <p:cNvGrpSpPr/>
        <p:nvPr/>
      </p:nvGrpSpPr>
      <p:grpSpPr>
        <a:xfrm>
          <a:off x="0" y="0"/>
          <a:ext cx="0" cy="0"/>
          <a:chOff x="0" y="0"/>
          <a:chExt cx="0" cy="0"/>
        </a:xfrm>
      </p:grpSpPr>
      <p:sp>
        <p:nvSpPr>
          <p:cNvPr id="2" name="Rounded Rectangle 1"/>
          <p:cNvSpPr/>
          <p:nvPr/>
        </p:nvSpPr>
        <p:spPr>
          <a:xfrm>
            <a:off x="7315200" y="685800"/>
            <a:ext cx="1219200" cy="1524000"/>
          </a:xfrm>
          <a:prstGeom prst="roundRect">
            <a:avLst/>
          </a:prstGeom>
          <a:solidFill>
            <a:schemeClr val="accent1">
              <a:alpha val="3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002060"/>
                </a:solidFill>
                <a:effectLst>
                  <a:outerShdw blurRad="38100" dist="38100" dir="2700000" algn="tl">
                    <a:srgbClr val="000000">
                      <a:alpha val="43137"/>
                    </a:srgbClr>
                  </a:outerShdw>
                </a:effectLst>
                <a:cs typeface="B Nazanin" pitchFamily="2" charset="-78"/>
              </a:rPr>
              <a:t>مرحله 1</a:t>
            </a:r>
          </a:p>
          <a:p>
            <a:pPr algn="ctr"/>
            <a:r>
              <a:rPr lang="fa-IR" sz="2400" b="1" dirty="0" smtClean="0">
                <a:solidFill>
                  <a:srgbClr val="002060"/>
                </a:solidFill>
                <a:effectLst>
                  <a:outerShdw blurRad="38100" dist="38100" dir="2700000" algn="tl">
                    <a:srgbClr val="000000">
                      <a:alpha val="43137"/>
                    </a:srgbClr>
                  </a:outerShdw>
                </a:effectLst>
                <a:cs typeface="B Nazanin" pitchFamily="2" charset="-78"/>
              </a:rPr>
              <a:t>پیش از عمل آموزش</a:t>
            </a:r>
            <a:endParaRPr lang="en-US" sz="2400" b="1" dirty="0">
              <a:solidFill>
                <a:srgbClr val="002060"/>
              </a:solidFill>
              <a:effectLst>
                <a:outerShdw blurRad="38100" dist="38100" dir="2700000" algn="tl">
                  <a:srgbClr val="000000">
                    <a:alpha val="43137"/>
                  </a:srgbClr>
                </a:outerShdw>
              </a:effectLst>
              <a:cs typeface="B Nazanin" pitchFamily="2" charset="-78"/>
            </a:endParaRPr>
          </a:p>
        </p:txBody>
      </p:sp>
      <p:sp>
        <p:nvSpPr>
          <p:cNvPr id="3" name="Rounded Rectangle 2"/>
          <p:cNvSpPr/>
          <p:nvPr/>
        </p:nvSpPr>
        <p:spPr>
          <a:xfrm>
            <a:off x="4572000" y="685800"/>
            <a:ext cx="1219200" cy="1524000"/>
          </a:xfrm>
          <a:prstGeom prst="roundRect">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002060"/>
                </a:solidFill>
                <a:effectLst>
                  <a:outerShdw blurRad="38100" dist="38100" dir="2700000" algn="tl">
                    <a:srgbClr val="000000">
                      <a:alpha val="43137"/>
                    </a:srgbClr>
                  </a:outerShdw>
                </a:effectLst>
                <a:cs typeface="B Nazanin" pitchFamily="2" charset="-78"/>
              </a:rPr>
              <a:t>مرحله 2</a:t>
            </a:r>
          </a:p>
          <a:p>
            <a:pPr algn="ctr" rtl="1"/>
            <a:r>
              <a:rPr lang="fa-IR" sz="2000" b="1" dirty="0" smtClean="0">
                <a:solidFill>
                  <a:srgbClr val="002060"/>
                </a:solidFill>
                <a:effectLst>
                  <a:outerShdw blurRad="38100" dist="38100" dir="2700000" algn="tl">
                    <a:srgbClr val="000000">
                      <a:alpha val="43137"/>
                    </a:srgbClr>
                  </a:outerShdw>
                </a:effectLst>
                <a:cs typeface="B Nazanin" pitchFamily="2" charset="-78"/>
              </a:rPr>
              <a:t>پیش از عمل  آموزش و ضمن آن</a:t>
            </a:r>
            <a:endParaRPr lang="en-US" sz="2000" b="1" dirty="0">
              <a:solidFill>
                <a:srgbClr val="002060"/>
              </a:solidFill>
              <a:effectLst>
                <a:outerShdw blurRad="38100" dist="38100" dir="2700000" algn="tl">
                  <a:srgbClr val="000000">
                    <a:alpha val="43137"/>
                  </a:srgbClr>
                </a:outerShdw>
              </a:effectLst>
              <a:cs typeface="B Nazanin" pitchFamily="2" charset="-78"/>
            </a:endParaRPr>
          </a:p>
        </p:txBody>
      </p:sp>
      <p:sp>
        <p:nvSpPr>
          <p:cNvPr id="4" name="Rounded Rectangle 3"/>
          <p:cNvSpPr/>
          <p:nvPr/>
        </p:nvSpPr>
        <p:spPr>
          <a:xfrm>
            <a:off x="2743200" y="685800"/>
            <a:ext cx="1219200" cy="1524000"/>
          </a:xfrm>
          <a:prstGeom prst="roundRect">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rgbClr val="002060"/>
                </a:solidFill>
                <a:effectLst>
                  <a:outerShdw blurRad="38100" dist="38100" dir="2700000" algn="tl">
                    <a:srgbClr val="000000">
                      <a:alpha val="43137"/>
                    </a:srgbClr>
                  </a:outerShdw>
                </a:effectLst>
                <a:cs typeface="B Nazanin" pitchFamily="2" charset="-78"/>
              </a:rPr>
              <a:t>مرحله 3</a:t>
            </a:r>
          </a:p>
          <a:p>
            <a:pPr algn="ctr"/>
            <a:r>
              <a:rPr lang="fa-IR" sz="2400" b="1" dirty="0" smtClean="0">
                <a:solidFill>
                  <a:srgbClr val="002060"/>
                </a:solidFill>
                <a:effectLst>
                  <a:outerShdw blurRad="38100" dist="38100" dir="2700000" algn="tl">
                    <a:srgbClr val="000000">
                      <a:alpha val="43137"/>
                    </a:srgbClr>
                  </a:outerShdw>
                </a:effectLst>
                <a:cs typeface="B Nazanin" pitchFamily="2" charset="-78"/>
              </a:rPr>
              <a:t>عمل آموزش</a:t>
            </a:r>
            <a:endParaRPr lang="en-US" sz="2400" b="1" dirty="0">
              <a:solidFill>
                <a:srgbClr val="002060"/>
              </a:solidFill>
              <a:effectLst>
                <a:outerShdw blurRad="38100" dist="38100" dir="2700000" algn="tl">
                  <a:srgbClr val="000000">
                    <a:alpha val="43137"/>
                  </a:srgbClr>
                </a:outerShdw>
              </a:effectLst>
              <a:cs typeface="B Nazanin" pitchFamily="2" charset="-78"/>
            </a:endParaRPr>
          </a:p>
        </p:txBody>
      </p:sp>
      <p:sp>
        <p:nvSpPr>
          <p:cNvPr id="5" name="Rounded Rectangle 4"/>
          <p:cNvSpPr/>
          <p:nvPr/>
        </p:nvSpPr>
        <p:spPr>
          <a:xfrm>
            <a:off x="914400" y="685800"/>
            <a:ext cx="1219200" cy="1524000"/>
          </a:xfrm>
          <a:prstGeom prst="roundRect">
            <a:avLst/>
          </a:prstGeom>
          <a:solidFill>
            <a:schemeClr val="accent1">
              <a:alpha val="2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rgbClr val="002060"/>
                </a:solidFill>
                <a:effectLst>
                  <a:outerShdw blurRad="38100" dist="38100" dir="2700000" algn="tl">
                    <a:srgbClr val="000000">
                      <a:alpha val="43137"/>
                    </a:srgbClr>
                  </a:outerShdw>
                </a:effectLst>
                <a:cs typeface="B Nazanin" pitchFamily="2" charset="-78"/>
              </a:rPr>
              <a:t>مرحله 4</a:t>
            </a:r>
          </a:p>
          <a:p>
            <a:pPr algn="ctr" rtl="1"/>
            <a:r>
              <a:rPr lang="fa-IR" sz="2000" b="1" dirty="0" smtClean="0">
                <a:solidFill>
                  <a:srgbClr val="002060"/>
                </a:solidFill>
                <a:effectLst>
                  <a:outerShdw blurRad="38100" dist="38100" dir="2700000" algn="tl">
                    <a:srgbClr val="000000">
                      <a:alpha val="43137"/>
                    </a:srgbClr>
                  </a:outerShdw>
                </a:effectLst>
                <a:cs typeface="B Nazanin" pitchFamily="2" charset="-78"/>
              </a:rPr>
              <a:t>ضمن عمل آموزش و پس ازآن</a:t>
            </a:r>
            <a:endParaRPr lang="en-US" sz="2000" b="1" dirty="0">
              <a:solidFill>
                <a:srgbClr val="002060"/>
              </a:solidFill>
              <a:effectLst>
                <a:outerShdw blurRad="38100" dist="38100" dir="2700000" algn="tl">
                  <a:srgbClr val="000000">
                    <a:alpha val="43137"/>
                  </a:srgbClr>
                </a:outerShdw>
              </a:effectLst>
              <a:cs typeface="B Nazanin" pitchFamily="2" charset="-78"/>
            </a:endParaRPr>
          </a:p>
        </p:txBody>
      </p:sp>
      <p:cxnSp>
        <p:nvCxnSpPr>
          <p:cNvPr id="7" name="Straight Arrow Connector 6"/>
          <p:cNvCxnSpPr>
            <a:stCxn id="2" idx="2"/>
          </p:cNvCxnSpPr>
          <p:nvPr/>
        </p:nvCxnSpPr>
        <p:spPr>
          <a:xfrm rot="5400000">
            <a:off x="7658100" y="2476500"/>
            <a:ext cx="533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4915694" y="2475706"/>
            <a:ext cx="533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086894" y="2475706"/>
            <a:ext cx="533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a:off x="1181894" y="2475706"/>
            <a:ext cx="533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162800" y="2819400"/>
            <a:ext cx="1600200" cy="1219200"/>
          </a:xfrm>
          <a:prstGeom prst="rect">
            <a:avLst/>
          </a:prstGeom>
          <a:solidFill>
            <a:srgbClr val="0099CC">
              <a:alpha val="1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accent4">
                    <a:lumMod val="50000"/>
                  </a:schemeClr>
                </a:solidFill>
                <a:effectLst>
                  <a:outerShdw blurRad="38100" dist="38100" dir="2700000" algn="tl">
                    <a:srgbClr val="000000">
                      <a:alpha val="43137"/>
                    </a:srgbClr>
                  </a:outerShdw>
                </a:effectLst>
                <a:cs typeface="B Nazanin" pitchFamily="2" charset="-78"/>
              </a:rPr>
              <a:t>گزینش و تدوین هدفهای آموزشی</a:t>
            </a:r>
            <a:endParaRPr lang="en-US" b="1" dirty="0">
              <a:solidFill>
                <a:schemeClr val="accent4">
                  <a:lumMod val="50000"/>
                </a:schemeClr>
              </a:solidFill>
              <a:effectLst>
                <a:outerShdw blurRad="38100" dist="38100" dir="2700000" algn="tl">
                  <a:srgbClr val="000000">
                    <a:alpha val="43137"/>
                  </a:srgbClr>
                </a:outerShdw>
              </a:effectLst>
              <a:cs typeface="B Nazanin" pitchFamily="2" charset="-78"/>
            </a:endParaRPr>
          </a:p>
        </p:txBody>
      </p:sp>
      <p:sp>
        <p:nvSpPr>
          <p:cNvPr id="14" name="Rectangle 13"/>
          <p:cNvSpPr/>
          <p:nvPr/>
        </p:nvSpPr>
        <p:spPr>
          <a:xfrm>
            <a:off x="7162800" y="4648200"/>
            <a:ext cx="1676400" cy="1219200"/>
          </a:xfrm>
          <a:prstGeom prst="rect">
            <a:avLst/>
          </a:prstGeom>
          <a:solidFill>
            <a:srgbClr val="0099CC">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accent4">
                    <a:lumMod val="50000"/>
                  </a:schemeClr>
                </a:solidFill>
                <a:effectLst>
                  <a:outerShdw blurRad="38100" dist="38100" dir="2700000" algn="tl">
                    <a:srgbClr val="000000">
                      <a:alpha val="43137"/>
                    </a:srgbClr>
                  </a:outerShdw>
                </a:effectLst>
                <a:cs typeface="B Nazanin" pitchFamily="2" charset="-78"/>
              </a:rPr>
              <a:t>تعیین ویژگیهای ورودی یادگیرندگان</a:t>
            </a:r>
            <a:endParaRPr lang="en-US" b="1" dirty="0">
              <a:solidFill>
                <a:schemeClr val="accent4">
                  <a:lumMod val="50000"/>
                </a:schemeClr>
              </a:solidFill>
              <a:effectLst>
                <a:outerShdw blurRad="38100" dist="38100" dir="2700000" algn="tl">
                  <a:srgbClr val="000000">
                    <a:alpha val="43137"/>
                  </a:srgbClr>
                </a:outerShdw>
              </a:effectLst>
              <a:cs typeface="B Nazanin" pitchFamily="2" charset="-78"/>
            </a:endParaRPr>
          </a:p>
        </p:txBody>
      </p:sp>
      <p:cxnSp>
        <p:nvCxnSpPr>
          <p:cNvPr id="16" name="Straight Arrow Connector 15"/>
          <p:cNvCxnSpPr>
            <a:stCxn id="13" idx="2"/>
          </p:cNvCxnSpPr>
          <p:nvPr/>
        </p:nvCxnSpPr>
        <p:spPr>
          <a:xfrm rot="5400000">
            <a:off x="7658100" y="4343400"/>
            <a:ext cx="6096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6" name="Left Bracket 25"/>
          <p:cNvSpPr/>
          <p:nvPr/>
        </p:nvSpPr>
        <p:spPr>
          <a:xfrm>
            <a:off x="6934200" y="3429000"/>
            <a:ext cx="228600" cy="1981200"/>
          </a:xfrm>
          <a:prstGeom prst="leftBracket">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7" name="Rectangle 26"/>
          <p:cNvSpPr/>
          <p:nvPr/>
        </p:nvSpPr>
        <p:spPr>
          <a:xfrm>
            <a:off x="4495800" y="2743200"/>
            <a:ext cx="1447800" cy="3429000"/>
          </a:xfrm>
          <a:prstGeom prst="rect">
            <a:avLst/>
          </a:prstGeom>
          <a:solidFill>
            <a:srgbClr val="0099CC">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accent4">
                    <a:lumMod val="50000"/>
                  </a:schemeClr>
                </a:solidFill>
                <a:effectLst>
                  <a:outerShdw blurRad="38100" dist="38100" dir="2700000" algn="tl">
                    <a:srgbClr val="000000">
                      <a:alpha val="43137"/>
                    </a:srgbClr>
                  </a:outerShdw>
                </a:effectLst>
                <a:cs typeface="B Nazanin" pitchFamily="2" charset="-78"/>
              </a:rPr>
              <a:t>مراجعه به روانشناسی یادگیری و انگیزش و استفاده از آن برای بهبود فرایند آموزش - یادگیر</a:t>
            </a:r>
            <a:r>
              <a:rPr lang="fa-IR" b="1" dirty="0" smtClean="0">
                <a:solidFill>
                  <a:schemeClr val="accent4">
                    <a:lumMod val="50000"/>
                  </a:schemeClr>
                </a:solidFill>
                <a:effectLst>
                  <a:outerShdw blurRad="38100" dist="38100" dir="2700000" algn="tl">
                    <a:srgbClr val="000000">
                      <a:alpha val="43137"/>
                    </a:srgbClr>
                  </a:outerShdw>
                </a:effectLst>
                <a:cs typeface="B Nazanin" pitchFamily="2" charset="-78"/>
              </a:rPr>
              <a:t>ی</a:t>
            </a:r>
            <a:endParaRPr lang="en-US" b="1" dirty="0">
              <a:solidFill>
                <a:schemeClr val="accent4">
                  <a:lumMod val="50000"/>
                </a:schemeClr>
              </a:solidFill>
              <a:effectLst>
                <a:outerShdw blurRad="38100" dist="38100" dir="2700000" algn="tl">
                  <a:srgbClr val="000000">
                    <a:alpha val="43137"/>
                  </a:srgbClr>
                </a:outerShdw>
              </a:effectLst>
              <a:cs typeface="B Nazanin" pitchFamily="2" charset="-78"/>
            </a:endParaRPr>
          </a:p>
        </p:txBody>
      </p:sp>
      <p:sp>
        <p:nvSpPr>
          <p:cNvPr id="28" name="Rectangle 27"/>
          <p:cNvSpPr/>
          <p:nvPr/>
        </p:nvSpPr>
        <p:spPr>
          <a:xfrm>
            <a:off x="2590800" y="2743200"/>
            <a:ext cx="1447800" cy="3429000"/>
          </a:xfrm>
          <a:prstGeom prst="rect">
            <a:avLst/>
          </a:prstGeom>
          <a:solidFill>
            <a:srgbClr val="0099CC">
              <a:alpha val="28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accent4">
                    <a:lumMod val="50000"/>
                  </a:schemeClr>
                </a:solidFill>
                <a:effectLst>
                  <a:outerShdw blurRad="38100" dist="38100" dir="2700000" algn="tl">
                    <a:srgbClr val="000000">
                      <a:alpha val="43137"/>
                    </a:srgbClr>
                  </a:outerShdw>
                </a:effectLst>
                <a:cs typeface="B Nazanin" pitchFamily="2" charset="-78"/>
              </a:rPr>
              <a:t>انتخاب و کاربست هدفها و فنون مناسب آموزش</a:t>
            </a:r>
            <a:endParaRPr lang="en-US" sz="2400" b="1" dirty="0">
              <a:solidFill>
                <a:schemeClr val="accent4">
                  <a:lumMod val="50000"/>
                </a:schemeClr>
              </a:solidFill>
              <a:effectLst>
                <a:outerShdw blurRad="38100" dist="38100" dir="2700000" algn="tl">
                  <a:srgbClr val="000000">
                    <a:alpha val="43137"/>
                  </a:srgbClr>
                </a:outerShdw>
              </a:effectLst>
              <a:cs typeface="B Nazanin" pitchFamily="2" charset="-78"/>
            </a:endParaRPr>
          </a:p>
        </p:txBody>
      </p:sp>
      <p:sp>
        <p:nvSpPr>
          <p:cNvPr id="29" name="Rectangle 28"/>
          <p:cNvSpPr/>
          <p:nvPr/>
        </p:nvSpPr>
        <p:spPr>
          <a:xfrm>
            <a:off x="685800" y="2743200"/>
            <a:ext cx="1371600" cy="3429000"/>
          </a:xfrm>
          <a:prstGeom prst="rect">
            <a:avLst/>
          </a:prstGeom>
          <a:solidFill>
            <a:srgbClr val="0099CC">
              <a:alpha val="2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b="1" dirty="0" smtClean="0">
                <a:solidFill>
                  <a:schemeClr val="accent4">
                    <a:lumMod val="50000"/>
                  </a:schemeClr>
                </a:solidFill>
                <a:effectLst>
                  <a:outerShdw blurRad="38100" dist="38100" dir="2700000" algn="tl">
                    <a:srgbClr val="000000">
                      <a:alpha val="43137"/>
                    </a:srgbClr>
                  </a:outerShdw>
                </a:effectLst>
                <a:cs typeface="B Nazanin" pitchFamily="2" charset="-78"/>
              </a:rPr>
              <a:t>انتخاب و اجرای روش ها و فنون مناسب سنجش و ارزشیابی</a:t>
            </a:r>
            <a:endParaRPr lang="en-US" sz="2400" b="1" dirty="0">
              <a:solidFill>
                <a:schemeClr val="accent4">
                  <a:lumMod val="50000"/>
                </a:schemeClr>
              </a:solidFill>
              <a:effectLst>
                <a:outerShdw blurRad="38100" dist="38100" dir="2700000" algn="tl">
                  <a:srgbClr val="000000">
                    <a:alpha val="43137"/>
                  </a:srgbClr>
                </a:outerShdw>
              </a:effectLst>
              <a:cs typeface="B Nazanin" pitchFamily="2" charset="-78"/>
            </a:endParaRPr>
          </a:p>
        </p:txBody>
      </p:sp>
      <p:cxnSp>
        <p:nvCxnSpPr>
          <p:cNvPr id="35" name="Straight Arrow Connector 34"/>
          <p:cNvCxnSpPr/>
          <p:nvPr/>
        </p:nvCxnSpPr>
        <p:spPr>
          <a:xfrm rot="10800000">
            <a:off x="5943600" y="4343400"/>
            <a:ext cx="1066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10800000">
            <a:off x="4038600" y="4267200"/>
            <a:ext cx="3810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0800000">
            <a:off x="2057400" y="4267200"/>
            <a:ext cx="5334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762000" y="228600"/>
            <a:ext cx="7239000" cy="461665"/>
          </a:xfrm>
          <a:prstGeom prst="rect">
            <a:avLst/>
          </a:prstGeom>
        </p:spPr>
        <p:txBody>
          <a:bodyPr wrap="square">
            <a:spAutoFit/>
          </a:bodyPr>
          <a:lstStyle/>
          <a:p>
            <a:pPr algn="ctr"/>
            <a:r>
              <a:rPr lang="fa-IR" sz="2400" dirty="0" smtClean="0">
                <a:solidFill>
                  <a:srgbClr val="FF0000"/>
                </a:solidFill>
                <a:effectLst>
                  <a:outerShdw blurRad="38100" dist="38100" dir="2700000" algn="tl">
                    <a:srgbClr val="000000">
                      <a:alpha val="43137"/>
                    </a:srgbClr>
                  </a:outerShdw>
                </a:effectLst>
                <a:cs typeface="B Titr" pitchFamily="2" charset="-78"/>
              </a:rPr>
              <a:t>1- الگوی عمومی طراحی آموزش</a:t>
            </a:r>
            <a:endParaRPr lang="en-US" sz="2400" dirty="0"/>
          </a:p>
        </p:txBody>
      </p:sp>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800" dirty="0" smtClean="0">
                <a:solidFill>
                  <a:srgbClr val="FF0000"/>
                </a:solidFill>
                <a:effectLst>
                  <a:outerShdw blurRad="38100" dist="38100" dir="2700000" algn="tl">
                    <a:srgbClr val="000000">
                      <a:alpha val="43137"/>
                    </a:srgbClr>
                  </a:outerShdw>
                </a:effectLst>
                <a:cs typeface="B Titr" pitchFamily="2" charset="-78"/>
              </a:rPr>
              <a:t>آموزش</a:t>
            </a:r>
            <a:endParaRPr lang="en-US" sz="4800"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normAutofit fontScale="92500" lnSpcReduction="10000"/>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دوبوا آموزش را مرتب و منظم کردن دقیق محیط فراگیر به منظور دستیابی به نتایج مورد نظر در وضعیتهای مشخص می داند.</a:t>
            </a:r>
          </a:p>
          <a:p>
            <a:pPr algn="justLow" rtl="1">
              <a:buNone/>
            </a:pPr>
            <a:r>
              <a:rPr lang="fa-IR" b="1" dirty="0" smtClean="0">
                <a:solidFill>
                  <a:srgbClr val="FFFF00"/>
                </a:solidFill>
                <a:effectLst>
                  <a:outerShdw blurRad="38100" dist="38100" dir="2700000" algn="tl">
                    <a:srgbClr val="000000">
                      <a:alpha val="43137"/>
                    </a:srgbClr>
                  </a:outerShdw>
                </a:effectLst>
                <a:cs typeface="B Nazanin" pitchFamily="2" charset="-78"/>
              </a:rPr>
              <a:t>برونر آموزش را با پاسخ به چها ر سئوال مهم مرتبط می داند: </a:t>
            </a:r>
          </a:p>
          <a:p>
            <a:pPr marL="514350" indent="-514350" algn="justLow"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پیش دانسته های فراگیر</a:t>
            </a:r>
          </a:p>
          <a:p>
            <a:pPr marL="514350" indent="-514350" algn="justLow"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ساختار و ترکیب موضوع یادگیری</a:t>
            </a:r>
          </a:p>
          <a:p>
            <a:pPr marL="514350" indent="-514350" algn="justLow"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ترتیب و توالی مواد یادگیری</a:t>
            </a:r>
          </a:p>
          <a:p>
            <a:pPr marL="514350" indent="-514350" algn="justLow"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کاربرد تشویق تنبیه و بازخورد برای دستیابی به اهداف آموزشی </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99FF99">
            <a:alpha val="48000"/>
          </a:srgbClr>
        </a:solidFill>
        <a:effectLst/>
      </p:bgPr>
    </p:bg>
    <p:spTree>
      <p:nvGrpSpPr>
        <p:cNvPr id="1" name=""/>
        <p:cNvGrpSpPr/>
        <p:nvPr/>
      </p:nvGrpSpPr>
      <p:grpSpPr>
        <a:xfrm>
          <a:off x="0" y="0"/>
          <a:ext cx="0" cy="0"/>
          <a:chOff x="0" y="0"/>
          <a:chExt cx="0" cy="0"/>
        </a:xfrm>
      </p:grpSpPr>
      <p:sp>
        <p:nvSpPr>
          <p:cNvPr id="215044" name="Text Box 4"/>
          <p:cNvSpPr txBox="1">
            <a:spLocks noChangeArrowheads="1"/>
          </p:cNvSpPr>
          <p:nvPr/>
        </p:nvSpPr>
        <p:spPr bwMode="auto">
          <a:xfrm>
            <a:off x="381000" y="457200"/>
            <a:ext cx="8496300" cy="519113"/>
          </a:xfrm>
          <a:prstGeom prst="rect">
            <a:avLst/>
          </a:prstGeom>
          <a:noFill/>
          <a:ln w="9525">
            <a:noFill/>
            <a:miter lim="800000"/>
            <a:headEnd/>
            <a:tailEnd/>
          </a:ln>
          <a:effectLst/>
        </p:spPr>
        <p:txBody>
          <a:bodyPr>
            <a:spAutoFit/>
          </a:bodyPr>
          <a:lstStyle/>
          <a:p>
            <a:pPr algn="ctr"/>
            <a:r>
              <a:rPr lang="fa-IR" sz="2800" dirty="0" smtClean="0">
                <a:solidFill>
                  <a:srgbClr val="FF0000"/>
                </a:solidFill>
                <a:effectLst>
                  <a:outerShdw blurRad="38100" dist="38100" dir="2700000" algn="tl">
                    <a:srgbClr val="000000">
                      <a:alpha val="43137"/>
                    </a:srgbClr>
                  </a:outerShdw>
                </a:effectLst>
                <a:cs typeface="B Titr" pitchFamily="2" charset="-78"/>
              </a:rPr>
              <a:t>2- </a:t>
            </a:r>
            <a:r>
              <a:rPr lang="fa-IR" sz="2800" dirty="0">
                <a:solidFill>
                  <a:srgbClr val="FF0000"/>
                </a:solidFill>
                <a:effectLst>
                  <a:outerShdw blurRad="38100" dist="38100" dir="2700000" algn="tl">
                    <a:srgbClr val="000000">
                      <a:alpha val="43137"/>
                    </a:srgbClr>
                  </a:outerShdw>
                </a:effectLst>
                <a:cs typeface="B Titr" pitchFamily="2" charset="-78"/>
              </a:rPr>
              <a:t>الگوی طراحی آموزش بر اساس عوامل چهار گانه </a:t>
            </a:r>
            <a:endParaRPr lang="en-US" sz="2800" dirty="0">
              <a:solidFill>
                <a:srgbClr val="FF0000"/>
              </a:solidFill>
              <a:effectLst>
                <a:outerShdw blurRad="38100" dist="38100" dir="2700000" algn="tl">
                  <a:srgbClr val="000000">
                    <a:alpha val="43137"/>
                  </a:srgbClr>
                </a:outerShdw>
              </a:effectLst>
              <a:cs typeface="B Titr" pitchFamily="2" charset="-78"/>
            </a:endParaRPr>
          </a:p>
        </p:txBody>
      </p:sp>
      <p:sp>
        <p:nvSpPr>
          <p:cNvPr id="215046" name="AutoShape 6"/>
          <p:cNvSpPr>
            <a:spLocks noChangeArrowheads="1"/>
          </p:cNvSpPr>
          <p:nvPr/>
        </p:nvSpPr>
        <p:spPr bwMode="auto">
          <a:xfrm>
            <a:off x="2843213" y="1628775"/>
            <a:ext cx="2665412" cy="503238"/>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1800">
                <a:solidFill>
                  <a:srgbClr val="000000"/>
                </a:solidFill>
                <a:cs typeface="B Titr" pitchFamily="2" charset="-78"/>
              </a:rPr>
              <a:t>تعیین و تحلیل هدفهای آموزشی</a:t>
            </a:r>
            <a:endParaRPr lang="en-US" sz="1800" dirty="0">
              <a:solidFill>
                <a:srgbClr val="000000"/>
              </a:solidFill>
              <a:cs typeface="B Titr" pitchFamily="2" charset="-78"/>
            </a:endParaRPr>
          </a:p>
        </p:txBody>
      </p:sp>
      <p:sp>
        <p:nvSpPr>
          <p:cNvPr id="215047" name="AutoShape 7"/>
          <p:cNvSpPr>
            <a:spLocks noChangeArrowheads="1"/>
          </p:cNvSpPr>
          <p:nvPr/>
        </p:nvSpPr>
        <p:spPr bwMode="auto">
          <a:xfrm>
            <a:off x="2916238" y="2349500"/>
            <a:ext cx="2665412" cy="503238"/>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2400">
                <a:solidFill>
                  <a:srgbClr val="000000"/>
                </a:solidFill>
                <a:cs typeface="B Titr" pitchFamily="2" charset="-78"/>
              </a:rPr>
              <a:t>تحلیل آموزشی</a:t>
            </a:r>
            <a:endParaRPr lang="en-US" sz="2400" dirty="0">
              <a:solidFill>
                <a:srgbClr val="000000"/>
              </a:solidFill>
              <a:cs typeface="B Titr" pitchFamily="2" charset="-78"/>
            </a:endParaRPr>
          </a:p>
        </p:txBody>
      </p:sp>
      <p:sp>
        <p:nvSpPr>
          <p:cNvPr id="215048" name="AutoShape 8"/>
          <p:cNvSpPr>
            <a:spLocks noChangeArrowheads="1"/>
          </p:cNvSpPr>
          <p:nvPr/>
        </p:nvSpPr>
        <p:spPr bwMode="auto">
          <a:xfrm>
            <a:off x="5291138" y="3213100"/>
            <a:ext cx="1873250" cy="360363"/>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a:solidFill>
                  <a:srgbClr val="000000"/>
                </a:solidFill>
                <a:cs typeface="B Titr" pitchFamily="2" charset="-78"/>
              </a:rPr>
              <a:t>تبدیل هدف کلی به جزئی</a:t>
            </a:r>
            <a:endParaRPr lang="en-US" dirty="0">
              <a:solidFill>
                <a:srgbClr val="000000"/>
              </a:solidFill>
              <a:cs typeface="B Titr" pitchFamily="2" charset="-78"/>
            </a:endParaRPr>
          </a:p>
        </p:txBody>
      </p:sp>
      <p:sp>
        <p:nvSpPr>
          <p:cNvPr id="215052" name="AutoShape 12"/>
          <p:cNvSpPr>
            <a:spLocks noChangeArrowheads="1"/>
          </p:cNvSpPr>
          <p:nvPr/>
        </p:nvSpPr>
        <p:spPr bwMode="auto">
          <a:xfrm>
            <a:off x="5292725" y="3789363"/>
            <a:ext cx="1873250" cy="360362"/>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1500">
                <a:solidFill>
                  <a:srgbClr val="000000"/>
                </a:solidFill>
                <a:cs typeface="B Titr" pitchFamily="2" charset="-78"/>
              </a:rPr>
              <a:t>تبدیل هدف جزئی به رفتاری</a:t>
            </a:r>
            <a:endParaRPr lang="en-US" sz="1500" dirty="0">
              <a:solidFill>
                <a:srgbClr val="000000"/>
              </a:solidFill>
              <a:cs typeface="B Titr" pitchFamily="2" charset="-78"/>
            </a:endParaRPr>
          </a:p>
        </p:txBody>
      </p:sp>
      <p:sp>
        <p:nvSpPr>
          <p:cNvPr id="215053" name="AutoShape 13"/>
          <p:cNvSpPr>
            <a:spLocks noChangeArrowheads="1"/>
          </p:cNvSpPr>
          <p:nvPr/>
        </p:nvSpPr>
        <p:spPr bwMode="auto">
          <a:xfrm>
            <a:off x="5292725" y="4365625"/>
            <a:ext cx="1873250" cy="360363"/>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1700">
                <a:solidFill>
                  <a:srgbClr val="000000"/>
                </a:solidFill>
                <a:cs typeface="B Titr" pitchFamily="2" charset="-78"/>
              </a:rPr>
              <a:t>تعیین رابطه بین هدفها</a:t>
            </a:r>
            <a:endParaRPr lang="en-US" sz="1700" dirty="0">
              <a:solidFill>
                <a:srgbClr val="000000"/>
              </a:solidFill>
              <a:cs typeface="B Titr" pitchFamily="2" charset="-78"/>
            </a:endParaRPr>
          </a:p>
        </p:txBody>
      </p:sp>
      <p:sp>
        <p:nvSpPr>
          <p:cNvPr id="215054" name="AutoShape 14"/>
          <p:cNvSpPr>
            <a:spLocks noChangeArrowheads="1"/>
          </p:cNvSpPr>
          <p:nvPr/>
        </p:nvSpPr>
        <p:spPr bwMode="auto">
          <a:xfrm>
            <a:off x="1258888" y="4365625"/>
            <a:ext cx="1873250" cy="360363"/>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1700">
                <a:solidFill>
                  <a:srgbClr val="000000"/>
                </a:solidFill>
                <a:cs typeface="B Titr" pitchFamily="2" charset="-78"/>
              </a:rPr>
              <a:t>تعیین اولین گام آموزشی</a:t>
            </a:r>
            <a:endParaRPr lang="en-US" sz="1700" dirty="0">
              <a:solidFill>
                <a:srgbClr val="000000"/>
              </a:solidFill>
              <a:cs typeface="B Titr" pitchFamily="2" charset="-78"/>
            </a:endParaRPr>
          </a:p>
        </p:txBody>
      </p:sp>
      <p:sp>
        <p:nvSpPr>
          <p:cNvPr id="215055" name="AutoShape 15"/>
          <p:cNvSpPr>
            <a:spLocks noChangeArrowheads="1"/>
          </p:cNvSpPr>
          <p:nvPr/>
        </p:nvSpPr>
        <p:spPr bwMode="auto">
          <a:xfrm>
            <a:off x="1187450" y="3789363"/>
            <a:ext cx="1873250" cy="360362"/>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1900">
                <a:solidFill>
                  <a:srgbClr val="000000"/>
                </a:solidFill>
                <a:cs typeface="B Titr" pitchFamily="2" charset="-78"/>
              </a:rPr>
              <a:t>ارزشیابی تشخیصی</a:t>
            </a:r>
            <a:endParaRPr lang="en-US" sz="1900" dirty="0">
              <a:solidFill>
                <a:srgbClr val="000000"/>
              </a:solidFill>
              <a:cs typeface="B Titr" pitchFamily="2" charset="-78"/>
            </a:endParaRPr>
          </a:p>
        </p:txBody>
      </p:sp>
      <p:sp>
        <p:nvSpPr>
          <p:cNvPr id="215056" name="AutoShape 16"/>
          <p:cNvSpPr>
            <a:spLocks noChangeArrowheads="1"/>
          </p:cNvSpPr>
          <p:nvPr/>
        </p:nvSpPr>
        <p:spPr bwMode="auto">
          <a:xfrm>
            <a:off x="1258888" y="3213100"/>
            <a:ext cx="1873250" cy="360363"/>
          </a:xfrm>
          <a:prstGeom prst="roundRect">
            <a:avLst>
              <a:gd name="adj" fmla="val 16667"/>
            </a:avLst>
          </a:prstGeom>
          <a:solidFill>
            <a:srgbClr val="CCFFCC"/>
          </a:solidFill>
          <a:ln w="57150">
            <a:solidFill>
              <a:srgbClr val="0000FF"/>
            </a:solidFill>
            <a:round/>
            <a:headEnd/>
            <a:tailEnd/>
          </a:ln>
          <a:effectLst/>
        </p:spPr>
        <p:txBody>
          <a:bodyPr wrap="none" anchor="ctr"/>
          <a:lstStyle/>
          <a:p>
            <a:pPr algn="ctr"/>
            <a:r>
              <a:rPr lang="fa-IR" sz="1900">
                <a:solidFill>
                  <a:srgbClr val="000000"/>
                </a:solidFill>
                <a:cs typeface="B Titr" pitchFamily="2" charset="-78"/>
              </a:rPr>
              <a:t>تعیین رفتار ورودی</a:t>
            </a:r>
            <a:endParaRPr lang="en-US" sz="1900" dirty="0">
              <a:solidFill>
                <a:srgbClr val="000000"/>
              </a:solidFill>
              <a:cs typeface="B Titr" pitchFamily="2" charset="-78"/>
            </a:endParaRPr>
          </a:p>
        </p:txBody>
      </p:sp>
      <p:sp>
        <p:nvSpPr>
          <p:cNvPr id="215057" name="AutoShape 17"/>
          <p:cNvSpPr>
            <a:spLocks noChangeArrowheads="1"/>
          </p:cNvSpPr>
          <p:nvPr/>
        </p:nvSpPr>
        <p:spPr bwMode="auto">
          <a:xfrm>
            <a:off x="3132138" y="5157788"/>
            <a:ext cx="2305050" cy="358775"/>
          </a:xfrm>
          <a:prstGeom prst="roundRect">
            <a:avLst>
              <a:gd name="adj" fmla="val 16667"/>
            </a:avLst>
          </a:prstGeom>
          <a:solidFill>
            <a:srgbClr val="CCFFFF"/>
          </a:solidFill>
          <a:ln w="57150">
            <a:solidFill>
              <a:srgbClr val="0000FF"/>
            </a:solidFill>
            <a:round/>
            <a:headEnd/>
            <a:tailEnd/>
          </a:ln>
          <a:effectLst/>
        </p:spPr>
        <p:txBody>
          <a:bodyPr wrap="none" anchor="ctr"/>
          <a:lstStyle/>
          <a:p>
            <a:pPr algn="ctr"/>
            <a:r>
              <a:rPr lang="fa-IR" sz="1500">
                <a:solidFill>
                  <a:srgbClr val="000000"/>
                </a:solidFill>
                <a:cs typeface="B Titr" pitchFamily="2" charset="-78"/>
              </a:rPr>
              <a:t>تحلیل و تعیین محتوا روش و وسیله</a:t>
            </a:r>
            <a:endParaRPr lang="en-US" sz="1500" dirty="0">
              <a:solidFill>
                <a:srgbClr val="000000"/>
              </a:solidFill>
              <a:cs typeface="B Titr" pitchFamily="2" charset="-78"/>
            </a:endParaRPr>
          </a:p>
        </p:txBody>
      </p:sp>
      <p:sp>
        <p:nvSpPr>
          <p:cNvPr id="215058" name="AutoShape 18"/>
          <p:cNvSpPr>
            <a:spLocks noChangeArrowheads="1"/>
          </p:cNvSpPr>
          <p:nvPr/>
        </p:nvSpPr>
        <p:spPr bwMode="auto">
          <a:xfrm>
            <a:off x="3132138" y="5807075"/>
            <a:ext cx="2305050" cy="358775"/>
          </a:xfrm>
          <a:prstGeom prst="roundRect">
            <a:avLst>
              <a:gd name="adj" fmla="val 16667"/>
            </a:avLst>
          </a:prstGeom>
          <a:solidFill>
            <a:srgbClr val="CCFFFF"/>
          </a:solidFill>
          <a:ln w="57150">
            <a:solidFill>
              <a:srgbClr val="0000FF"/>
            </a:solidFill>
            <a:round/>
            <a:headEnd/>
            <a:tailEnd/>
          </a:ln>
          <a:effectLst/>
        </p:spPr>
        <p:txBody>
          <a:bodyPr wrap="none" anchor="ctr"/>
          <a:lstStyle/>
          <a:p>
            <a:pPr algn="ctr"/>
            <a:r>
              <a:rPr lang="fa-IR" sz="1700">
                <a:solidFill>
                  <a:srgbClr val="000000"/>
                </a:solidFill>
                <a:cs typeface="B Titr" pitchFamily="2" charset="-78"/>
              </a:rPr>
              <a:t>تعیین و تحلیل نظام ارزشیابی</a:t>
            </a:r>
            <a:endParaRPr lang="en-US" sz="1700" dirty="0">
              <a:solidFill>
                <a:srgbClr val="000000"/>
              </a:solidFill>
              <a:cs typeface="B Titr" pitchFamily="2" charset="-78"/>
            </a:endParaRPr>
          </a:p>
        </p:txBody>
      </p:sp>
      <p:sp>
        <p:nvSpPr>
          <p:cNvPr id="215059" name="Line 19"/>
          <p:cNvSpPr>
            <a:spLocks noChangeShapeType="1"/>
          </p:cNvSpPr>
          <p:nvPr/>
        </p:nvSpPr>
        <p:spPr bwMode="auto">
          <a:xfrm>
            <a:off x="2195513" y="3573463"/>
            <a:ext cx="0" cy="215900"/>
          </a:xfrm>
          <a:prstGeom prst="line">
            <a:avLst/>
          </a:prstGeom>
          <a:noFill/>
          <a:ln w="28575">
            <a:solidFill>
              <a:schemeClr val="tx1"/>
            </a:solidFill>
            <a:round/>
            <a:headEnd/>
            <a:tailEnd type="triangle" w="med" len="med"/>
          </a:ln>
          <a:effectLst/>
        </p:spPr>
        <p:txBody>
          <a:bodyPr/>
          <a:lstStyle/>
          <a:p>
            <a:endParaRPr lang="en-US" dirty="0"/>
          </a:p>
        </p:txBody>
      </p:sp>
      <p:sp>
        <p:nvSpPr>
          <p:cNvPr id="215060" name="Line 20"/>
          <p:cNvSpPr>
            <a:spLocks noChangeShapeType="1"/>
          </p:cNvSpPr>
          <p:nvPr/>
        </p:nvSpPr>
        <p:spPr bwMode="auto">
          <a:xfrm>
            <a:off x="6300788" y="4149725"/>
            <a:ext cx="0" cy="215900"/>
          </a:xfrm>
          <a:prstGeom prst="line">
            <a:avLst/>
          </a:prstGeom>
          <a:noFill/>
          <a:ln w="28575">
            <a:solidFill>
              <a:schemeClr val="tx1"/>
            </a:solidFill>
            <a:round/>
            <a:headEnd/>
            <a:tailEnd type="triangle" w="med" len="med"/>
          </a:ln>
          <a:effectLst/>
        </p:spPr>
        <p:txBody>
          <a:bodyPr/>
          <a:lstStyle/>
          <a:p>
            <a:endParaRPr lang="en-US" dirty="0"/>
          </a:p>
        </p:txBody>
      </p:sp>
      <p:sp>
        <p:nvSpPr>
          <p:cNvPr id="215061" name="Line 21"/>
          <p:cNvSpPr>
            <a:spLocks noChangeShapeType="1"/>
          </p:cNvSpPr>
          <p:nvPr/>
        </p:nvSpPr>
        <p:spPr bwMode="auto">
          <a:xfrm>
            <a:off x="6300788" y="3573463"/>
            <a:ext cx="0" cy="215900"/>
          </a:xfrm>
          <a:prstGeom prst="line">
            <a:avLst/>
          </a:prstGeom>
          <a:noFill/>
          <a:ln w="28575">
            <a:solidFill>
              <a:schemeClr val="tx1"/>
            </a:solidFill>
            <a:round/>
            <a:headEnd/>
            <a:tailEnd type="triangle" w="med" len="med"/>
          </a:ln>
          <a:effectLst/>
        </p:spPr>
        <p:txBody>
          <a:bodyPr/>
          <a:lstStyle/>
          <a:p>
            <a:endParaRPr lang="en-US" dirty="0"/>
          </a:p>
        </p:txBody>
      </p:sp>
      <p:sp>
        <p:nvSpPr>
          <p:cNvPr id="215062" name="Line 22"/>
          <p:cNvSpPr>
            <a:spLocks noChangeShapeType="1"/>
          </p:cNvSpPr>
          <p:nvPr/>
        </p:nvSpPr>
        <p:spPr bwMode="auto">
          <a:xfrm>
            <a:off x="2195513" y="4149725"/>
            <a:ext cx="0" cy="215900"/>
          </a:xfrm>
          <a:prstGeom prst="line">
            <a:avLst/>
          </a:prstGeom>
          <a:noFill/>
          <a:ln w="28575">
            <a:solidFill>
              <a:schemeClr val="tx1"/>
            </a:solidFill>
            <a:round/>
            <a:headEnd/>
            <a:tailEnd type="triangle" w="med" len="med"/>
          </a:ln>
          <a:effectLst/>
        </p:spPr>
        <p:txBody>
          <a:bodyPr/>
          <a:lstStyle/>
          <a:p>
            <a:endParaRPr lang="en-US" dirty="0"/>
          </a:p>
        </p:txBody>
      </p:sp>
      <p:sp>
        <p:nvSpPr>
          <p:cNvPr id="215063" name="Line 23"/>
          <p:cNvSpPr>
            <a:spLocks noChangeShapeType="1"/>
          </p:cNvSpPr>
          <p:nvPr/>
        </p:nvSpPr>
        <p:spPr bwMode="auto">
          <a:xfrm>
            <a:off x="4211638" y="5518150"/>
            <a:ext cx="0" cy="287338"/>
          </a:xfrm>
          <a:prstGeom prst="line">
            <a:avLst/>
          </a:prstGeom>
          <a:noFill/>
          <a:ln w="38100">
            <a:solidFill>
              <a:schemeClr val="tx1"/>
            </a:solidFill>
            <a:round/>
            <a:headEnd/>
            <a:tailEnd type="triangle" w="med" len="med"/>
          </a:ln>
          <a:effectLst/>
        </p:spPr>
        <p:txBody>
          <a:bodyPr/>
          <a:lstStyle/>
          <a:p>
            <a:endParaRPr lang="en-US" dirty="0"/>
          </a:p>
        </p:txBody>
      </p:sp>
      <p:sp>
        <p:nvSpPr>
          <p:cNvPr id="215064" name="Line 24"/>
          <p:cNvSpPr>
            <a:spLocks noChangeShapeType="1"/>
          </p:cNvSpPr>
          <p:nvPr/>
        </p:nvSpPr>
        <p:spPr bwMode="auto">
          <a:xfrm>
            <a:off x="4211638" y="2133600"/>
            <a:ext cx="0" cy="287338"/>
          </a:xfrm>
          <a:prstGeom prst="line">
            <a:avLst/>
          </a:prstGeom>
          <a:noFill/>
          <a:ln w="38100">
            <a:solidFill>
              <a:schemeClr val="tx1"/>
            </a:solidFill>
            <a:round/>
            <a:headEnd/>
            <a:tailEnd type="triangle" w="med" len="med"/>
          </a:ln>
          <a:effectLst/>
        </p:spPr>
        <p:txBody>
          <a:bodyPr/>
          <a:lstStyle/>
          <a:p>
            <a:endParaRPr lang="en-US" dirty="0"/>
          </a:p>
        </p:txBody>
      </p:sp>
      <p:sp>
        <p:nvSpPr>
          <p:cNvPr id="215065" name="Line 25"/>
          <p:cNvSpPr>
            <a:spLocks noChangeShapeType="1"/>
          </p:cNvSpPr>
          <p:nvPr/>
        </p:nvSpPr>
        <p:spPr bwMode="auto">
          <a:xfrm>
            <a:off x="2195513" y="2997200"/>
            <a:ext cx="4032250" cy="0"/>
          </a:xfrm>
          <a:prstGeom prst="line">
            <a:avLst/>
          </a:prstGeom>
          <a:noFill/>
          <a:ln w="38100">
            <a:solidFill>
              <a:schemeClr val="tx1"/>
            </a:solidFill>
            <a:round/>
            <a:headEnd/>
            <a:tailEnd/>
          </a:ln>
          <a:effectLst/>
        </p:spPr>
        <p:txBody>
          <a:bodyPr/>
          <a:lstStyle/>
          <a:p>
            <a:endParaRPr lang="en-US" dirty="0"/>
          </a:p>
        </p:txBody>
      </p:sp>
      <p:sp>
        <p:nvSpPr>
          <p:cNvPr id="215066" name="Line 26"/>
          <p:cNvSpPr>
            <a:spLocks noChangeShapeType="1"/>
          </p:cNvSpPr>
          <p:nvPr/>
        </p:nvSpPr>
        <p:spPr bwMode="auto">
          <a:xfrm>
            <a:off x="2195513" y="2997200"/>
            <a:ext cx="0" cy="214313"/>
          </a:xfrm>
          <a:prstGeom prst="line">
            <a:avLst/>
          </a:prstGeom>
          <a:noFill/>
          <a:ln w="38100">
            <a:solidFill>
              <a:schemeClr val="tx1"/>
            </a:solidFill>
            <a:round/>
            <a:headEnd/>
            <a:tailEnd type="triangle" w="med" len="med"/>
          </a:ln>
          <a:effectLst/>
        </p:spPr>
        <p:txBody>
          <a:bodyPr/>
          <a:lstStyle/>
          <a:p>
            <a:endParaRPr lang="en-US" dirty="0"/>
          </a:p>
        </p:txBody>
      </p:sp>
      <p:sp>
        <p:nvSpPr>
          <p:cNvPr id="215067" name="Line 27"/>
          <p:cNvSpPr>
            <a:spLocks noChangeShapeType="1"/>
          </p:cNvSpPr>
          <p:nvPr/>
        </p:nvSpPr>
        <p:spPr bwMode="auto">
          <a:xfrm>
            <a:off x="6227763" y="2998788"/>
            <a:ext cx="0" cy="214312"/>
          </a:xfrm>
          <a:prstGeom prst="line">
            <a:avLst/>
          </a:prstGeom>
          <a:noFill/>
          <a:ln w="38100">
            <a:solidFill>
              <a:schemeClr val="tx1"/>
            </a:solidFill>
            <a:round/>
            <a:headEnd/>
            <a:tailEnd type="triangle" w="med" len="med"/>
          </a:ln>
          <a:effectLst/>
        </p:spPr>
        <p:txBody>
          <a:bodyPr/>
          <a:lstStyle/>
          <a:p>
            <a:endParaRPr lang="en-US" dirty="0"/>
          </a:p>
        </p:txBody>
      </p:sp>
      <p:sp>
        <p:nvSpPr>
          <p:cNvPr id="215068" name="Line 28"/>
          <p:cNvSpPr>
            <a:spLocks noChangeShapeType="1"/>
          </p:cNvSpPr>
          <p:nvPr/>
        </p:nvSpPr>
        <p:spPr bwMode="auto">
          <a:xfrm>
            <a:off x="4211638" y="2781300"/>
            <a:ext cx="0" cy="214313"/>
          </a:xfrm>
          <a:prstGeom prst="line">
            <a:avLst/>
          </a:prstGeom>
          <a:noFill/>
          <a:ln w="28575">
            <a:solidFill>
              <a:schemeClr val="tx1"/>
            </a:solidFill>
            <a:round/>
            <a:headEnd/>
            <a:tailEnd type="triangle" w="med" len="med"/>
          </a:ln>
          <a:effectLst/>
        </p:spPr>
        <p:txBody>
          <a:bodyPr/>
          <a:lstStyle/>
          <a:p>
            <a:endParaRPr lang="en-US" dirty="0"/>
          </a:p>
        </p:txBody>
      </p:sp>
      <p:sp>
        <p:nvSpPr>
          <p:cNvPr id="215069" name="Line 29"/>
          <p:cNvSpPr>
            <a:spLocks noChangeShapeType="1"/>
          </p:cNvSpPr>
          <p:nvPr/>
        </p:nvSpPr>
        <p:spPr bwMode="auto">
          <a:xfrm>
            <a:off x="2195513" y="4941888"/>
            <a:ext cx="3960812" cy="0"/>
          </a:xfrm>
          <a:prstGeom prst="line">
            <a:avLst/>
          </a:prstGeom>
          <a:noFill/>
          <a:ln w="9525">
            <a:solidFill>
              <a:schemeClr val="tx1"/>
            </a:solidFill>
            <a:round/>
            <a:headEnd/>
            <a:tailEnd/>
          </a:ln>
          <a:effectLst/>
        </p:spPr>
        <p:txBody>
          <a:bodyPr/>
          <a:lstStyle/>
          <a:p>
            <a:endParaRPr lang="en-US" dirty="0"/>
          </a:p>
        </p:txBody>
      </p:sp>
      <p:sp>
        <p:nvSpPr>
          <p:cNvPr id="215070" name="Line 30"/>
          <p:cNvSpPr>
            <a:spLocks noChangeShapeType="1"/>
          </p:cNvSpPr>
          <p:nvPr/>
        </p:nvSpPr>
        <p:spPr bwMode="auto">
          <a:xfrm>
            <a:off x="2195513" y="4724400"/>
            <a:ext cx="0" cy="214313"/>
          </a:xfrm>
          <a:prstGeom prst="line">
            <a:avLst/>
          </a:prstGeom>
          <a:noFill/>
          <a:ln w="38100">
            <a:solidFill>
              <a:schemeClr val="tx1"/>
            </a:solidFill>
            <a:round/>
            <a:headEnd/>
            <a:tailEnd type="triangle" w="med" len="med"/>
          </a:ln>
          <a:effectLst/>
        </p:spPr>
        <p:txBody>
          <a:bodyPr/>
          <a:lstStyle/>
          <a:p>
            <a:endParaRPr lang="en-US" dirty="0"/>
          </a:p>
        </p:txBody>
      </p:sp>
      <p:sp>
        <p:nvSpPr>
          <p:cNvPr id="215071" name="Line 31"/>
          <p:cNvSpPr>
            <a:spLocks noChangeShapeType="1"/>
          </p:cNvSpPr>
          <p:nvPr/>
        </p:nvSpPr>
        <p:spPr bwMode="auto">
          <a:xfrm>
            <a:off x="6156325" y="4724400"/>
            <a:ext cx="0" cy="214313"/>
          </a:xfrm>
          <a:prstGeom prst="line">
            <a:avLst/>
          </a:prstGeom>
          <a:noFill/>
          <a:ln w="38100">
            <a:solidFill>
              <a:schemeClr val="tx1"/>
            </a:solidFill>
            <a:round/>
            <a:headEnd/>
            <a:tailEnd type="triangle" w="med" len="med"/>
          </a:ln>
          <a:effectLst/>
        </p:spPr>
        <p:txBody>
          <a:bodyPr/>
          <a:lstStyle/>
          <a:p>
            <a:endParaRPr lang="en-US" dirty="0"/>
          </a:p>
        </p:txBody>
      </p:sp>
      <p:sp>
        <p:nvSpPr>
          <p:cNvPr id="215072" name="Line 32"/>
          <p:cNvSpPr>
            <a:spLocks noChangeShapeType="1"/>
          </p:cNvSpPr>
          <p:nvPr/>
        </p:nvSpPr>
        <p:spPr bwMode="auto">
          <a:xfrm>
            <a:off x="4211638" y="4941888"/>
            <a:ext cx="0" cy="287337"/>
          </a:xfrm>
          <a:prstGeom prst="line">
            <a:avLst/>
          </a:prstGeom>
          <a:noFill/>
          <a:ln w="38100">
            <a:solidFill>
              <a:schemeClr val="tx1"/>
            </a:solidFill>
            <a:round/>
            <a:headEnd/>
            <a:tailEnd/>
          </a:ln>
          <a:effectLst/>
        </p:spPr>
        <p:txBody>
          <a:bodyPr/>
          <a:lstStyle/>
          <a:p>
            <a:endParaRPr lang="en-US" dirty="0"/>
          </a:p>
        </p:txBody>
      </p:sp>
      <p:sp>
        <p:nvSpPr>
          <p:cNvPr id="215073" name="Line 33"/>
          <p:cNvSpPr>
            <a:spLocks noChangeShapeType="1"/>
          </p:cNvSpPr>
          <p:nvPr/>
        </p:nvSpPr>
        <p:spPr bwMode="auto">
          <a:xfrm>
            <a:off x="8243888" y="1916113"/>
            <a:ext cx="0" cy="0"/>
          </a:xfrm>
          <a:prstGeom prst="line">
            <a:avLst/>
          </a:prstGeom>
          <a:noFill/>
          <a:ln w="9525">
            <a:solidFill>
              <a:schemeClr val="tx1"/>
            </a:solidFill>
            <a:round/>
            <a:headEnd/>
            <a:tailEnd/>
          </a:ln>
          <a:effectLst/>
        </p:spPr>
        <p:txBody>
          <a:bodyPr/>
          <a:lstStyle/>
          <a:p>
            <a:endParaRPr lang="en-US" dirty="0"/>
          </a:p>
        </p:txBody>
      </p:sp>
      <p:sp>
        <p:nvSpPr>
          <p:cNvPr id="215074" name="Line 34"/>
          <p:cNvSpPr>
            <a:spLocks noChangeShapeType="1"/>
          </p:cNvSpPr>
          <p:nvPr/>
        </p:nvSpPr>
        <p:spPr bwMode="auto">
          <a:xfrm>
            <a:off x="7596188" y="1916113"/>
            <a:ext cx="0" cy="4465637"/>
          </a:xfrm>
          <a:prstGeom prst="line">
            <a:avLst/>
          </a:prstGeom>
          <a:noFill/>
          <a:ln w="57150">
            <a:solidFill>
              <a:schemeClr val="tx1"/>
            </a:solidFill>
            <a:round/>
            <a:headEnd/>
            <a:tailEnd/>
          </a:ln>
          <a:effectLst/>
        </p:spPr>
        <p:txBody>
          <a:bodyPr/>
          <a:lstStyle/>
          <a:p>
            <a:endParaRPr lang="en-US" dirty="0"/>
          </a:p>
        </p:txBody>
      </p:sp>
      <p:sp>
        <p:nvSpPr>
          <p:cNvPr id="215076" name="Line 36"/>
          <p:cNvSpPr>
            <a:spLocks noChangeShapeType="1"/>
          </p:cNvSpPr>
          <p:nvPr/>
        </p:nvSpPr>
        <p:spPr bwMode="auto">
          <a:xfrm>
            <a:off x="4211638" y="6381750"/>
            <a:ext cx="3384550" cy="0"/>
          </a:xfrm>
          <a:prstGeom prst="line">
            <a:avLst/>
          </a:prstGeom>
          <a:noFill/>
          <a:ln w="57150">
            <a:solidFill>
              <a:schemeClr val="tx1"/>
            </a:solidFill>
            <a:round/>
            <a:headEnd/>
            <a:tailEnd/>
          </a:ln>
          <a:effectLst/>
        </p:spPr>
        <p:txBody>
          <a:bodyPr/>
          <a:lstStyle/>
          <a:p>
            <a:endParaRPr lang="en-US" dirty="0"/>
          </a:p>
        </p:txBody>
      </p:sp>
      <p:sp>
        <p:nvSpPr>
          <p:cNvPr id="215077" name="Line 37"/>
          <p:cNvSpPr>
            <a:spLocks noChangeShapeType="1"/>
          </p:cNvSpPr>
          <p:nvPr/>
        </p:nvSpPr>
        <p:spPr bwMode="auto">
          <a:xfrm>
            <a:off x="4211638" y="6165850"/>
            <a:ext cx="0" cy="215900"/>
          </a:xfrm>
          <a:prstGeom prst="line">
            <a:avLst/>
          </a:prstGeom>
          <a:noFill/>
          <a:ln w="38100">
            <a:solidFill>
              <a:schemeClr val="tx1"/>
            </a:solidFill>
            <a:round/>
            <a:headEnd/>
            <a:tailEnd type="triangle" w="med" len="med"/>
          </a:ln>
          <a:effectLst/>
        </p:spPr>
        <p:txBody>
          <a:bodyPr/>
          <a:lstStyle/>
          <a:p>
            <a:endParaRPr lang="en-US" dirty="0"/>
          </a:p>
        </p:txBody>
      </p:sp>
      <p:sp>
        <p:nvSpPr>
          <p:cNvPr id="215078" name="Line 38"/>
          <p:cNvSpPr>
            <a:spLocks noChangeShapeType="1"/>
          </p:cNvSpPr>
          <p:nvPr/>
        </p:nvSpPr>
        <p:spPr bwMode="auto">
          <a:xfrm flipH="1">
            <a:off x="5651500" y="1916113"/>
            <a:ext cx="1944688" cy="0"/>
          </a:xfrm>
          <a:prstGeom prst="line">
            <a:avLst/>
          </a:prstGeom>
          <a:noFill/>
          <a:ln w="57150">
            <a:solidFill>
              <a:schemeClr val="tx1"/>
            </a:solidFill>
            <a:round/>
            <a:headEnd/>
            <a:tailEnd type="triangle" w="med" len="med"/>
          </a:ln>
          <a:effectLst/>
        </p:spPr>
        <p:txBody>
          <a:bodyPr/>
          <a:lstStyle/>
          <a:p>
            <a:endParaRPr lang="en-US" dirty="0"/>
          </a:p>
        </p:txBody>
      </p:sp>
      <p:sp>
        <p:nvSpPr>
          <p:cNvPr id="215079" name="Line 39"/>
          <p:cNvSpPr>
            <a:spLocks noChangeShapeType="1"/>
          </p:cNvSpPr>
          <p:nvPr/>
        </p:nvSpPr>
        <p:spPr bwMode="auto">
          <a:xfrm flipH="1">
            <a:off x="5651500" y="2636838"/>
            <a:ext cx="1944688" cy="0"/>
          </a:xfrm>
          <a:prstGeom prst="line">
            <a:avLst/>
          </a:prstGeom>
          <a:noFill/>
          <a:ln w="57150">
            <a:solidFill>
              <a:schemeClr val="tx1"/>
            </a:solidFill>
            <a:round/>
            <a:headEnd/>
            <a:tailEnd type="triangle" w="med" len="med"/>
          </a:ln>
          <a:effectLst/>
        </p:spPr>
        <p:txBody>
          <a:bodyPr/>
          <a:lstStyle/>
          <a:p>
            <a:endParaRPr lang="en-US" dirty="0"/>
          </a:p>
        </p:txBody>
      </p:sp>
      <p:sp>
        <p:nvSpPr>
          <p:cNvPr id="215080" name="Line 40"/>
          <p:cNvSpPr>
            <a:spLocks noChangeShapeType="1"/>
          </p:cNvSpPr>
          <p:nvPr/>
        </p:nvSpPr>
        <p:spPr bwMode="auto">
          <a:xfrm flipH="1">
            <a:off x="5580063" y="5300663"/>
            <a:ext cx="2016125" cy="0"/>
          </a:xfrm>
          <a:prstGeom prst="line">
            <a:avLst/>
          </a:prstGeom>
          <a:noFill/>
          <a:ln w="57150">
            <a:solidFill>
              <a:schemeClr val="tx1"/>
            </a:solidFill>
            <a:round/>
            <a:headEnd/>
            <a:tailEnd type="triangle" w="med" len="med"/>
          </a:ln>
          <a:effectLst/>
        </p:spPr>
        <p:txBody>
          <a:bodyPr/>
          <a:lstStyle/>
          <a:p>
            <a:endParaRPr lang="en-US" dirty="0"/>
          </a:p>
        </p:txBody>
      </p:sp>
      <p:sp>
        <p:nvSpPr>
          <p:cNvPr id="215081" name="Line 41"/>
          <p:cNvSpPr>
            <a:spLocks noChangeShapeType="1"/>
          </p:cNvSpPr>
          <p:nvPr/>
        </p:nvSpPr>
        <p:spPr bwMode="auto">
          <a:xfrm flipH="1">
            <a:off x="5580063" y="6021388"/>
            <a:ext cx="2016125" cy="0"/>
          </a:xfrm>
          <a:prstGeom prst="line">
            <a:avLst/>
          </a:prstGeom>
          <a:noFill/>
          <a:ln w="57150">
            <a:solidFill>
              <a:schemeClr val="tx1"/>
            </a:solidFill>
            <a:round/>
            <a:headEnd/>
            <a:tailEnd type="triangle" w="med" len="med"/>
          </a:ln>
          <a:effectLst/>
        </p:spPr>
        <p:txBody>
          <a:bodyPr/>
          <a:lstStyle/>
          <a:p>
            <a:endParaRPr lang="en-US" dirty="0"/>
          </a:p>
        </p:txBody>
      </p:sp>
      <p:sp>
        <p:nvSpPr>
          <p:cNvPr id="215082" name="WordArt 42"/>
          <p:cNvSpPr>
            <a:spLocks noChangeArrowheads="1" noChangeShapeType="1" noTextEdit="1"/>
          </p:cNvSpPr>
          <p:nvPr/>
        </p:nvSpPr>
        <p:spPr bwMode="auto">
          <a:xfrm rot="5400000">
            <a:off x="6742113" y="3711575"/>
            <a:ext cx="2216150" cy="355600"/>
          </a:xfrm>
          <a:prstGeom prst="rect">
            <a:avLst/>
          </a:prstGeom>
        </p:spPr>
        <p:txBody>
          <a:bodyPr wrap="none" fromWordArt="1">
            <a:prstTxWarp prst="textPlain">
              <a:avLst>
                <a:gd name="adj" fmla="val 50000"/>
              </a:avLst>
            </a:prstTxWarp>
          </a:bodyPr>
          <a:lstStyle/>
          <a:p>
            <a:pPr algn="ctr"/>
            <a:r>
              <a:rPr lang="fa-IR" sz="3600" b="1" kern="10" dirty="0">
                <a:ln w="9525">
                  <a:noFill/>
                  <a:round/>
                  <a:headEnd/>
                  <a:tailEnd/>
                </a:ln>
                <a:solidFill>
                  <a:srgbClr val="C00000"/>
                </a:solidFill>
                <a:latin typeface="Impact"/>
              </a:rPr>
              <a:t>بازنگری و اصلاح برنامه</a:t>
            </a:r>
            <a:endParaRPr lang="en-US" sz="3600" b="1" kern="10" dirty="0">
              <a:ln w="9525">
                <a:noFill/>
                <a:round/>
                <a:headEnd/>
                <a:tailEnd/>
              </a:ln>
              <a:solidFill>
                <a:srgbClr val="C00000"/>
              </a:solidFill>
              <a:latin typeface="Impact"/>
            </a:endParaRPr>
          </a:p>
        </p:txBody>
      </p:sp>
      <p:sp>
        <p:nvSpPr>
          <p:cNvPr id="215083" name="Text Box 43"/>
          <p:cNvSpPr txBox="1">
            <a:spLocks noChangeArrowheads="1"/>
          </p:cNvSpPr>
          <p:nvPr/>
        </p:nvSpPr>
        <p:spPr bwMode="auto">
          <a:xfrm>
            <a:off x="2411413" y="6453188"/>
            <a:ext cx="3097212" cy="304800"/>
          </a:xfrm>
          <a:prstGeom prst="rect">
            <a:avLst/>
          </a:prstGeom>
          <a:noFill/>
          <a:ln w="9525">
            <a:noFill/>
            <a:miter lim="800000"/>
            <a:headEnd/>
            <a:tailEnd/>
          </a:ln>
          <a:effectLst/>
        </p:spPr>
        <p:txBody>
          <a:bodyPr>
            <a:spAutoFit/>
          </a:bodyPr>
          <a:lstStyle/>
          <a:p>
            <a:pPr>
              <a:spcBef>
                <a:spcPct val="50000"/>
              </a:spcBef>
            </a:pPr>
            <a:r>
              <a:rPr lang="fa-IR" sz="1400" b="1" dirty="0">
                <a:solidFill>
                  <a:srgbClr val="C00000"/>
                </a:solidFill>
                <a:cs typeface="B Titr" pitchFamily="2" charset="-78"/>
              </a:rPr>
              <a:t>اجرا،بازنگری و اصلاح برنامه</a:t>
            </a:r>
            <a:endParaRPr lang="en-US" sz="1400" b="1" dirty="0">
              <a:solidFill>
                <a:srgbClr val="C00000"/>
              </a:solidFill>
              <a:cs typeface="B Titr" pitchFamily="2" charset="-78"/>
            </a:endParaRPr>
          </a:p>
        </p:txBody>
      </p:sp>
    </p:spTree>
  </p:cSld>
  <p:clrMapOvr>
    <a:masterClrMapping/>
  </p:clrMapOvr>
  <p:transition>
    <p:strips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CCFF99">
            <a:alpha val="58000"/>
          </a:srgbClr>
        </a:solidFill>
        <a:effectLst/>
      </p:bgPr>
    </p:bg>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pPr algn="r"/>
            <a:r>
              <a:rPr lang="fa-IR" sz="5400" b="1">
                <a:cs typeface="B Lotus" pitchFamily="2" charset="-78"/>
              </a:rPr>
              <a:t>مراحل تحلیل آموزش</a:t>
            </a:r>
            <a:endParaRPr lang="en-US" sz="5400" b="1" dirty="0">
              <a:cs typeface="B Lotus" pitchFamily="2" charset="-78"/>
            </a:endParaRPr>
          </a:p>
        </p:txBody>
      </p:sp>
      <p:sp>
        <p:nvSpPr>
          <p:cNvPr id="179204" name="Text Box 4"/>
          <p:cNvSpPr txBox="1">
            <a:spLocks noChangeArrowheads="1"/>
          </p:cNvSpPr>
          <p:nvPr/>
        </p:nvSpPr>
        <p:spPr bwMode="auto">
          <a:xfrm>
            <a:off x="684213" y="1341438"/>
            <a:ext cx="8137525" cy="793750"/>
          </a:xfrm>
          <a:prstGeom prst="rect">
            <a:avLst/>
          </a:prstGeom>
          <a:noFill/>
          <a:ln w="9525">
            <a:noFill/>
            <a:miter lim="800000"/>
            <a:headEnd/>
            <a:tailEnd/>
          </a:ln>
          <a:effectLst/>
        </p:spPr>
        <p:txBody>
          <a:bodyPr>
            <a:spAutoFit/>
          </a:bodyPr>
          <a:lstStyle/>
          <a:p>
            <a:endParaRPr lang="fa-IR" sz="1800" b="1"/>
          </a:p>
          <a:p>
            <a:r>
              <a:rPr lang="fa-IR" sz="2800" b="1">
                <a:cs typeface="B Titr" pitchFamily="2" charset="-78"/>
              </a:rPr>
              <a:t>1) تبدیل هدفهای کلی (نهایی )به هدفهای جزئی</a:t>
            </a:r>
            <a:r>
              <a:rPr lang="fa-IR" sz="2800"/>
              <a:t> </a:t>
            </a:r>
            <a:endParaRPr lang="en-US" sz="2800" dirty="0"/>
          </a:p>
        </p:txBody>
      </p:sp>
      <p:sp>
        <p:nvSpPr>
          <p:cNvPr id="179206" name="AutoShape 6"/>
          <p:cNvSpPr>
            <a:spLocks noChangeArrowheads="1"/>
          </p:cNvSpPr>
          <p:nvPr/>
        </p:nvSpPr>
        <p:spPr bwMode="auto">
          <a:xfrm>
            <a:off x="3924300" y="2349500"/>
            <a:ext cx="1582738" cy="503238"/>
          </a:xfrm>
          <a:prstGeom prst="roundRect">
            <a:avLst>
              <a:gd name="adj" fmla="val 16667"/>
            </a:avLst>
          </a:prstGeom>
          <a:solidFill>
            <a:schemeClr val="accent1"/>
          </a:solidFill>
          <a:ln w="28575">
            <a:solidFill>
              <a:schemeClr val="tx1"/>
            </a:solidFill>
            <a:round/>
            <a:headEnd/>
            <a:tailEnd/>
          </a:ln>
          <a:effectLst/>
        </p:spPr>
        <p:txBody>
          <a:bodyPr wrap="none" anchor="ctr"/>
          <a:lstStyle/>
          <a:p>
            <a:pPr algn="ctr"/>
            <a:r>
              <a:rPr lang="fa-IR" sz="2800" b="1"/>
              <a:t>هدف کلی</a:t>
            </a:r>
            <a:endParaRPr lang="en-US" sz="2800" b="1" dirty="0"/>
          </a:p>
        </p:txBody>
      </p:sp>
      <p:sp>
        <p:nvSpPr>
          <p:cNvPr id="179208" name="AutoShape 8"/>
          <p:cNvSpPr>
            <a:spLocks noChangeArrowheads="1"/>
          </p:cNvSpPr>
          <p:nvPr/>
        </p:nvSpPr>
        <p:spPr bwMode="auto">
          <a:xfrm>
            <a:off x="3924300" y="3430588"/>
            <a:ext cx="1582738" cy="503237"/>
          </a:xfrm>
          <a:prstGeom prst="roundRect">
            <a:avLst>
              <a:gd name="adj" fmla="val 16667"/>
            </a:avLst>
          </a:prstGeom>
          <a:solidFill>
            <a:schemeClr val="accent1"/>
          </a:solidFill>
          <a:ln w="28575">
            <a:solidFill>
              <a:schemeClr val="tx1"/>
            </a:solidFill>
            <a:round/>
            <a:headEnd/>
            <a:tailEnd/>
          </a:ln>
          <a:effectLst/>
        </p:spPr>
        <p:txBody>
          <a:bodyPr wrap="none" anchor="ctr"/>
          <a:lstStyle/>
          <a:p>
            <a:pPr algn="ctr"/>
            <a:r>
              <a:rPr lang="fa-IR" sz="2800" b="1"/>
              <a:t>هدف جزئی</a:t>
            </a:r>
            <a:endParaRPr lang="en-US" sz="2800" b="1" dirty="0"/>
          </a:p>
        </p:txBody>
      </p:sp>
      <p:sp>
        <p:nvSpPr>
          <p:cNvPr id="179209" name="AutoShape 9"/>
          <p:cNvSpPr>
            <a:spLocks noChangeArrowheads="1"/>
          </p:cNvSpPr>
          <p:nvPr/>
        </p:nvSpPr>
        <p:spPr bwMode="auto">
          <a:xfrm>
            <a:off x="5797550" y="4581525"/>
            <a:ext cx="1582738" cy="503238"/>
          </a:xfrm>
          <a:prstGeom prst="roundRect">
            <a:avLst>
              <a:gd name="adj" fmla="val 16667"/>
            </a:avLst>
          </a:prstGeom>
          <a:solidFill>
            <a:schemeClr val="accent1"/>
          </a:solidFill>
          <a:ln w="28575">
            <a:solidFill>
              <a:schemeClr val="tx1"/>
            </a:solidFill>
            <a:round/>
            <a:headEnd/>
            <a:tailEnd/>
          </a:ln>
          <a:effectLst/>
        </p:spPr>
        <p:txBody>
          <a:bodyPr wrap="none" anchor="ctr"/>
          <a:lstStyle/>
          <a:p>
            <a:pPr algn="ctr"/>
            <a:r>
              <a:rPr lang="fa-IR" sz="2800" b="1"/>
              <a:t>هدف جزئی</a:t>
            </a:r>
            <a:endParaRPr lang="en-US" sz="2800" b="1" dirty="0"/>
          </a:p>
        </p:txBody>
      </p:sp>
      <p:sp>
        <p:nvSpPr>
          <p:cNvPr id="179210" name="AutoShape 10"/>
          <p:cNvSpPr>
            <a:spLocks noChangeArrowheads="1"/>
          </p:cNvSpPr>
          <p:nvPr/>
        </p:nvSpPr>
        <p:spPr bwMode="auto">
          <a:xfrm>
            <a:off x="1620838" y="4654550"/>
            <a:ext cx="1582737" cy="503238"/>
          </a:xfrm>
          <a:prstGeom prst="roundRect">
            <a:avLst>
              <a:gd name="adj" fmla="val 16667"/>
            </a:avLst>
          </a:prstGeom>
          <a:solidFill>
            <a:schemeClr val="accent1"/>
          </a:solidFill>
          <a:ln w="28575">
            <a:solidFill>
              <a:schemeClr val="tx1"/>
            </a:solidFill>
            <a:round/>
            <a:headEnd/>
            <a:tailEnd/>
          </a:ln>
          <a:effectLst/>
        </p:spPr>
        <p:txBody>
          <a:bodyPr wrap="none" anchor="ctr"/>
          <a:lstStyle/>
          <a:p>
            <a:pPr algn="ctr"/>
            <a:r>
              <a:rPr lang="fa-IR" sz="2800" b="1"/>
              <a:t>هدف جزئی</a:t>
            </a:r>
            <a:endParaRPr lang="en-US" sz="2800" b="1" dirty="0"/>
          </a:p>
        </p:txBody>
      </p:sp>
      <p:sp>
        <p:nvSpPr>
          <p:cNvPr id="179211" name="AutoShape 11"/>
          <p:cNvSpPr>
            <a:spLocks noChangeArrowheads="1"/>
          </p:cNvSpPr>
          <p:nvPr/>
        </p:nvSpPr>
        <p:spPr bwMode="auto">
          <a:xfrm>
            <a:off x="5867400" y="5589588"/>
            <a:ext cx="1582738" cy="503237"/>
          </a:xfrm>
          <a:prstGeom prst="roundRect">
            <a:avLst>
              <a:gd name="adj" fmla="val 16667"/>
            </a:avLst>
          </a:prstGeom>
          <a:solidFill>
            <a:schemeClr val="accent1"/>
          </a:solidFill>
          <a:ln w="28575">
            <a:solidFill>
              <a:schemeClr val="tx1"/>
            </a:solidFill>
            <a:round/>
            <a:headEnd/>
            <a:tailEnd/>
          </a:ln>
          <a:effectLst/>
        </p:spPr>
        <p:txBody>
          <a:bodyPr wrap="none" anchor="ctr"/>
          <a:lstStyle/>
          <a:p>
            <a:pPr algn="ctr"/>
            <a:r>
              <a:rPr lang="fa-IR" sz="2800" b="1"/>
              <a:t>هدف جزئی</a:t>
            </a:r>
            <a:endParaRPr lang="en-US" sz="2800" b="1" dirty="0"/>
          </a:p>
        </p:txBody>
      </p:sp>
      <p:sp>
        <p:nvSpPr>
          <p:cNvPr id="179212" name="AutoShape 12"/>
          <p:cNvSpPr>
            <a:spLocks noChangeArrowheads="1"/>
          </p:cNvSpPr>
          <p:nvPr/>
        </p:nvSpPr>
        <p:spPr bwMode="auto">
          <a:xfrm>
            <a:off x="1620838" y="5662613"/>
            <a:ext cx="1582737" cy="503237"/>
          </a:xfrm>
          <a:prstGeom prst="roundRect">
            <a:avLst>
              <a:gd name="adj" fmla="val 16667"/>
            </a:avLst>
          </a:prstGeom>
          <a:solidFill>
            <a:schemeClr val="accent1"/>
          </a:solidFill>
          <a:ln w="28575">
            <a:solidFill>
              <a:schemeClr val="tx1"/>
            </a:solidFill>
            <a:round/>
            <a:headEnd/>
            <a:tailEnd/>
          </a:ln>
          <a:effectLst/>
        </p:spPr>
        <p:txBody>
          <a:bodyPr wrap="none" anchor="ctr"/>
          <a:lstStyle/>
          <a:p>
            <a:pPr algn="ctr"/>
            <a:r>
              <a:rPr lang="fa-IR" sz="2800" b="1"/>
              <a:t>هدف جزئی</a:t>
            </a:r>
            <a:endParaRPr lang="en-US" sz="2800" b="1" dirty="0"/>
          </a:p>
        </p:txBody>
      </p:sp>
      <p:sp>
        <p:nvSpPr>
          <p:cNvPr id="179213" name="Line 13"/>
          <p:cNvSpPr>
            <a:spLocks noChangeShapeType="1"/>
          </p:cNvSpPr>
          <p:nvPr/>
        </p:nvSpPr>
        <p:spPr bwMode="auto">
          <a:xfrm>
            <a:off x="4716463" y="2852738"/>
            <a:ext cx="0" cy="504825"/>
          </a:xfrm>
          <a:prstGeom prst="line">
            <a:avLst/>
          </a:prstGeom>
          <a:noFill/>
          <a:ln w="38100">
            <a:solidFill>
              <a:schemeClr val="tx1"/>
            </a:solidFill>
            <a:round/>
            <a:headEnd/>
            <a:tailEnd type="triangle" w="med" len="med"/>
          </a:ln>
          <a:effectLst/>
        </p:spPr>
        <p:txBody>
          <a:bodyPr/>
          <a:lstStyle/>
          <a:p>
            <a:endParaRPr lang="en-US" dirty="0"/>
          </a:p>
        </p:txBody>
      </p:sp>
      <p:sp>
        <p:nvSpPr>
          <p:cNvPr id="179215" name="Line 15"/>
          <p:cNvSpPr>
            <a:spLocks noChangeShapeType="1"/>
          </p:cNvSpPr>
          <p:nvPr/>
        </p:nvSpPr>
        <p:spPr bwMode="auto">
          <a:xfrm>
            <a:off x="2411413" y="5157788"/>
            <a:ext cx="0" cy="504825"/>
          </a:xfrm>
          <a:prstGeom prst="line">
            <a:avLst/>
          </a:prstGeom>
          <a:noFill/>
          <a:ln w="38100">
            <a:solidFill>
              <a:schemeClr val="tx1"/>
            </a:solidFill>
            <a:round/>
            <a:headEnd/>
            <a:tailEnd type="triangle" w="med" len="med"/>
          </a:ln>
          <a:effectLst/>
        </p:spPr>
        <p:txBody>
          <a:bodyPr/>
          <a:lstStyle/>
          <a:p>
            <a:endParaRPr lang="en-US" dirty="0"/>
          </a:p>
        </p:txBody>
      </p:sp>
      <p:sp>
        <p:nvSpPr>
          <p:cNvPr id="179216" name="Line 16"/>
          <p:cNvSpPr>
            <a:spLocks noChangeShapeType="1"/>
          </p:cNvSpPr>
          <p:nvPr/>
        </p:nvSpPr>
        <p:spPr bwMode="auto">
          <a:xfrm>
            <a:off x="6588125" y="5084763"/>
            <a:ext cx="0" cy="504825"/>
          </a:xfrm>
          <a:prstGeom prst="line">
            <a:avLst/>
          </a:prstGeom>
          <a:noFill/>
          <a:ln w="38100">
            <a:solidFill>
              <a:schemeClr val="tx1"/>
            </a:solidFill>
            <a:round/>
            <a:headEnd/>
            <a:tailEnd type="triangle" w="med" len="med"/>
          </a:ln>
          <a:effectLst/>
        </p:spPr>
        <p:txBody>
          <a:bodyPr/>
          <a:lstStyle/>
          <a:p>
            <a:endParaRPr lang="en-US" dirty="0"/>
          </a:p>
        </p:txBody>
      </p:sp>
      <p:sp>
        <p:nvSpPr>
          <p:cNvPr id="179217" name="Line 17"/>
          <p:cNvSpPr>
            <a:spLocks noChangeShapeType="1"/>
          </p:cNvSpPr>
          <p:nvPr/>
        </p:nvSpPr>
        <p:spPr bwMode="auto">
          <a:xfrm>
            <a:off x="2482850" y="4292600"/>
            <a:ext cx="4176713" cy="0"/>
          </a:xfrm>
          <a:prstGeom prst="line">
            <a:avLst/>
          </a:prstGeom>
          <a:noFill/>
          <a:ln w="9525">
            <a:solidFill>
              <a:schemeClr val="tx1"/>
            </a:solidFill>
            <a:round/>
            <a:headEnd/>
            <a:tailEnd/>
          </a:ln>
          <a:effectLst/>
        </p:spPr>
        <p:txBody>
          <a:bodyPr/>
          <a:lstStyle/>
          <a:p>
            <a:endParaRPr lang="en-US" dirty="0"/>
          </a:p>
        </p:txBody>
      </p:sp>
      <p:sp>
        <p:nvSpPr>
          <p:cNvPr id="179218" name="Line 18"/>
          <p:cNvSpPr>
            <a:spLocks noChangeShapeType="1"/>
          </p:cNvSpPr>
          <p:nvPr/>
        </p:nvSpPr>
        <p:spPr bwMode="auto">
          <a:xfrm>
            <a:off x="4716463" y="3933825"/>
            <a:ext cx="0" cy="358775"/>
          </a:xfrm>
          <a:prstGeom prst="line">
            <a:avLst/>
          </a:prstGeom>
          <a:noFill/>
          <a:ln w="38100">
            <a:solidFill>
              <a:schemeClr val="tx1"/>
            </a:solidFill>
            <a:round/>
            <a:headEnd/>
            <a:tailEnd type="triangle" w="med" len="med"/>
          </a:ln>
          <a:effectLst/>
        </p:spPr>
        <p:txBody>
          <a:bodyPr/>
          <a:lstStyle/>
          <a:p>
            <a:endParaRPr lang="en-US" dirty="0"/>
          </a:p>
        </p:txBody>
      </p:sp>
      <p:sp>
        <p:nvSpPr>
          <p:cNvPr id="179219" name="Line 19"/>
          <p:cNvSpPr>
            <a:spLocks noChangeShapeType="1"/>
          </p:cNvSpPr>
          <p:nvPr/>
        </p:nvSpPr>
        <p:spPr bwMode="auto">
          <a:xfrm>
            <a:off x="6659563" y="4292600"/>
            <a:ext cx="0" cy="288925"/>
          </a:xfrm>
          <a:prstGeom prst="line">
            <a:avLst/>
          </a:prstGeom>
          <a:noFill/>
          <a:ln w="38100">
            <a:solidFill>
              <a:schemeClr val="tx1"/>
            </a:solidFill>
            <a:round/>
            <a:headEnd/>
            <a:tailEnd type="triangle" w="med" len="med"/>
          </a:ln>
          <a:effectLst/>
        </p:spPr>
        <p:txBody>
          <a:bodyPr/>
          <a:lstStyle/>
          <a:p>
            <a:endParaRPr lang="en-US" dirty="0"/>
          </a:p>
        </p:txBody>
      </p:sp>
      <p:sp>
        <p:nvSpPr>
          <p:cNvPr id="179220" name="Line 20"/>
          <p:cNvSpPr>
            <a:spLocks noChangeShapeType="1"/>
          </p:cNvSpPr>
          <p:nvPr/>
        </p:nvSpPr>
        <p:spPr bwMode="auto">
          <a:xfrm>
            <a:off x="2484438" y="4292600"/>
            <a:ext cx="0" cy="360363"/>
          </a:xfrm>
          <a:prstGeom prst="line">
            <a:avLst/>
          </a:prstGeom>
          <a:noFill/>
          <a:ln w="38100">
            <a:solidFill>
              <a:schemeClr val="tx1"/>
            </a:solidFill>
            <a:round/>
            <a:headEnd/>
            <a:tailEnd type="triangle" w="med" len="med"/>
          </a:ln>
          <a:effectLst/>
        </p:spPr>
        <p:txBody>
          <a:bodyPr/>
          <a:lstStyle/>
          <a:p>
            <a:endParaRPr lang="en-US" dirty="0"/>
          </a:p>
        </p:txBody>
      </p:sp>
      <p:pic>
        <p:nvPicPr>
          <p:cNvPr id="179221" name="Picture 21" descr="doorin2">
            <a:hlinkClick r:id="rId2" action="ppaction://hlinksldjump" tooltip="برگشت به منوی اصلی"/>
          </p:cNvPr>
          <p:cNvPicPr>
            <a:picLocks noChangeAspect="1" noChangeArrowheads="1" noCrop="1"/>
          </p:cNvPicPr>
          <p:nvPr/>
        </p:nvPicPr>
        <p:blipFill>
          <a:blip r:embed="rId3" cstate="print"/>
          <a:srcRect/>
          <a:stretch>
            <a:fillRect/>
          </a:stretch>
        </p:blipFill>
        <p:spPr bwMode="auto">
          <a:xfrm>
            <a:off x="0" y="6284913"/>
            <a:ext cx="611188" cy="600075"/>
          </a:xfrm>
          <a:prstGeom prst="rect">
            <a:avLst/>
          </a:prstGeom>
          <a:noFill/>
        </p:spPr>
      </p:pic>
      <p:pic>
        <p:nvPicPr>
          <p:cNvPr id="179222" name="Picture 22" descr="doorin">
            <a:hlinkClick r:id="" action="ppaction://hlinkshowjump?jump=nextslide" tooltip="ورود به اسلايد بعدي"/>
          </p:cNvPr>
          <p:cNvPicPr>
            <a:picLocks noChangeAspect="1" noChangeArrowheads="1" noCrop="1"/>
          </p:cNvPicPr>
          <p:nvPr/>
        </p:nvPicPr>
        <p:blipFill>
          <a:blip r:embed="rId4" cstate="print"/>
          <a:srcRect/>
          <a:stretch>
            <a:fillRect/>
          </a:stretch>
        </p:blipFill>
        <p:spPr bwMode="auto">
          <a:xfrm>
            <a:off x="8569325" y="6264275"/>
            <a:ext cx="611188" cy="593725"/>
          </a:xfrm>
          <a:prstGeom prst="rect">
            <a:avLst/>
          </a:prstGeom>
          <a:noFill/>
        </p:spPr>
      </p:pic>
      <p:pic>
        <p:nvPicPr>
          <p:cNvPr id="179223" name="Picture 23" descr="Ag102560">
            <a:hlinkClick r:id="" action="ppaction://hlinkshowjump?jump=previousslide" tooltip="برگشت به صفحه قبل"/>
          </p:cNvPr>
          <p:cNvPicPr>
            <a:picLocks noChangeAspect="1" noChangeArrowheads="1" noCrop="1"/>
          </p:cNvPicPr>
          <p:nvPr/>
        </p:nvPicPr>
        <p:blipFill>
          <a:blip r:embed="rId5" cstate="print"/>
          <a:srcRect/>
          <a:stretch>
            <a:fillRect/>
          </a:stretch>
        </p:blipFill>
        <p:spPr bwMode="auto">
          <a:xfrm>
            <a:off x="4500563" y="6515100"/>
            <a:ext cx="342900" cy="342900"/>
          </a:xfrm>
          <a:prstGeom prst="rect">
            <a:avLst/>
          </a:prstGeom>
          <a:noFill/>
        </p:spPr>
      </p:pic>
    </p:spTree>
  </p:cSld>
  <p:clrMapOvr>
    <a:masterClrMapping/>
  </p:clrMapOvr>
  <p:transition>
    <p:strips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09600" y="533400"/>
            <a:ext cx="8229600" cy="1143000"/>
          </a:xfrm>
        </p:spPr>
        <p:txBody>
          <a:bodyPr/>
          <a:lstStyle/>
          <a:p>
            <a:pPr rtl="1"/>
            <a:r>
              <a:rPr lang="fa-IR" sz="4000" dirty="0">
                <a:solidFill>
                  <a:srgbClr val="FF0000"/>
                </a:solidFill>
                <a:effectLst>
                  <a:outerShdw blurRad="38100" dist="38100" dir="2700000" algn="tl">
                    <a:srgbClr val="000000">
                      <a:alpha val="43137"/>
                    </a:srgbClr>
                  </a:outerShdw>
                </a:effectLst>
                <a:cs typeface="B Titr" pitchFamily="2" charset="-78"/>
              </a:rPr>
              <a:t>2) تبدیل هدفهای جزئی به هدفهای رفتاری </a:t>
            </a:r>
            <a:endParaRPr lang="en-US" sz="4000" dirty="0">
              <a:solidFill>
                <a:srgbClr val="FF0000"/>
              </a:solidFill>
              <a:effectLst>
                <a:outerShdw blurRad="38100" dist="38100" dir="2700000" algn="tl">
                  <a:srgbClr val="000000">
                    <a:alpha val="43137"/>
                  </a:srgbClr>
                </a:outerShdw>
              </a:effectLst>
              <a:cs typeface="B Titr" pitchFamily="2" charset="-78"/>
            </a:endParaRPr>
          </a:p>
        </p:txBody>
      </p:sp>
      <p:sp>
        <p:nvSpPr>
          <p:cNvPr id="180228" name="Text Box 4"/>
          <p:cNvSpPr txBox="1">
            <a:spLocks noChangeArrowheads="1"/>
          </p:cNvSpPr>
          <p:nvPr/>
        </p:nvSpPr>
        <p:spPr bwMode="auto">
          <a:xfrm>
            <a:off x="179388" y="2349500"/>
            <a:ext cx="8642350" cy="4108817"/>
          </a:xfrm>
          <a:prstGeom prst="rect">
            <a:avLst/>
          </a:prstGeom>
          <a:noFill/>
          <a:ln w="9525">
            <a:noFill/>
            <a:miter lim="800000"/>
            <a:headEnd/>
            <a:tailEnd/>
          </a:ln>
          <a:effectLst/>
        </p:spPr>
        <p:txBody>
          <a:bodyPr>
            <a:spAutoFit/>
          </a:bodyPr>
          <a:lstStyle/>
          <a:p>
            <a:pPr algn="r" rtl="1">
              <a:lnSpc>
                <a:spcPct val="150000"/>
              </a:lnSpc>
            </a:pPr>
            <a:r>
              <a:rPr lang="fa-IR" sz="3000" b="1" dirty="0">
                <a:solidFill>
                  <a:srgbClr val="FFFF00"/>
                </a:solidFill>
                <a:effectLst>
                  <a:outerShdw blurRad="38100" dist="38100" dir="2700000" algn="tl">
                    <a:srgbClr val="000000">
                      <a:alpha val="43137"/>
                    </a:srgbClr>
                  </a:outerShdw>
                </a:effectLst>
                <a:cs typeface="B Nazanin" pitchFamily="2" charset="-78"/>
              </a:rPr>
              <a:t>برای تحقق بخشیدن به هدفهای جزئی باید آنها را به وظایف و فعالیتهای مشخص و هدف رفتاری تقسیم کرد </a:t>
            </a:r>
          </a:p>
          <a:p>
            <a:pPr>
              <a:lnSpc>
                <a:spcPct val="150000"/>
              </a:lnSpc>
            </a:pPr>
            <a:endParaRPr lang="fa-IR" b="1" dirty="0">
              <a:cs typeface="B Titr" pitchFamily="2" charset="-78"/>
            </a:endParaRPr>
          </a:p>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1-2) هدف رفتاری دو نوعند </a:t>
            </a:r>
          </a:p>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1-1-2) هدفهای اجرائی نهایی </a:t>
            </a:r>
          </a:p>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2-1-2) هدفهای اجرائی مرحله ای </a:t>
            </a:r>
            <a:endParaRPr lang="en-US" sz="3200"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CCFF99">
            <a:alpha val="54000"/>
          </a:srgbClr>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457200" y="228600"/>
            <a:ext cx="8229600" cy="1143000"/>
          </a:xfrm>
        </p:spPr>
        <p:txBody>
          <a:bodyPr/>
          <a:lstStyle/>
          <a:p>
            <a:r>
              <a:rPr lang="fa-IR" sz="2800" b="1" dirty="0">
                <a:solidFill>
                  <a:srgbClr val="FF0000"/>
                </a:solidFill>
                <a:effectLst>
                  <a:outerShdw blurRad="38100" dist="38100" dir="2700000" algn="tl">
                    <a:srgbClr val="000000">
                      <a:alpha val="43137"/>
                    </a:srgbClr>
                  </a:outerShdw>
                </a:effectLst>
                <a:cs typeface="B Titr" pitchFamily="2" charset="-78"/>
              </a:rPr>
              <a:t>3)تعیین روابط هدف ها ی اجرایی با هد ف های مرحله ای</a:t>
            </a:r>
            <a:endParaRPr lang="en-US" sz="4000" dirty="0">
              <a:solidFill>
                <a:srgbClr val="FF0000"/>
              </a:solidFill>
              <a:effectLst>
                <a:outerShdw blurRad="38100" dist="38100" dir="2700000" algn="tl">
                  <a:srgbClr val="000000">
                    <a:alpha val="43137"/>
                  </a:srgbClr>
                </a:outerShdw>
              </a:effectLst>
            </a:endParaRPr>
          </a:p>
        </p:txBody>
      </p:sp>
      <p:sp>
        <p:nvSpPr>
          <p:cNvPr id="181253" name="Text Box 5"/>
          <p:cNvSpPr txBox="1">
            <a:spLocks noChangeArrowheads="1"/>
          </p:cNvSpPr>
          <p:nvPr/>
        </p:nvSpPr>
        <p:spPr bwMode="auto">
          <a:xfrm>
            <a:off x="304800" y="1295400"/>
            <a:ext cx="8610600" cy="1569660"/>
          </a:xfrm>
          <a:prstGeom prst="rect">
            <a:avLst/>
          </a:prstGeom>
          <a:noFill/>
          <a:ln w="9525">
            <a:noFill/>
            <a:miter lim="800000"/>
            <a:headEnd/>
            <a:tailEnd/>
          </a:ln>
          <a:effectLst/>
        </p:spPr>
        <p:txBody>
          <a:bodyPr wrap="square">
            <a:spAutoFit/>
          </a:bodyPr>
          <a:lstStyle/>
          <a:p>
            <a:pPr algn="just" rtl="1">
              <a:spcBef>
                <a:spcPct val="50000"/>
              </a:spcBef>
            </a:pPr>
            <a:r>
              <a:rPr lang="fa-IR" sz="3200" b="1" dirty="0">
                <a:cs typeface="B Nazanin" pitchFamily="2" charset="-78"/>
              </a:rPr>
              <a:t>هدف های اجرایی نهایی با هدف های مرحله ای و هدف های مرحله ای با همدیگر به سه شکل ،متوالی ،متوازی و ترکیبی با هم ارتباط دارند</a:t>
            </a:r>
            <a:endParaRPr lang="en-US" sz="3200" b="1" dirty="0">
              <a:cs typeface="B Nazanin" pitchFamily="2" charset="-78"/>
            </a:endParaRPr>
          </a:p>
        </p:txBody>
      </p:sp>
      <p:sp>
        <p:nvSpPr>
          <p:cNvPr id="181254" name="Rectangle 6"/>
          <p:cNvSpPr>
            <a:spLocks noChangeArrowheads="1"/>
          </p:cNvSpPr>
          <p:nvPr/>
        </p:nvSpPr>
        <p:spPr bwMode="auto">
          <a:xfrm>
            <a:off x="3348038" y="2781300"/>
            <a:ext cx="3529012" cy="576263"/>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نهایی</a:t>
            </a:r>
            <a:endParaRPr lang="en-US" sz="3200" dirty="0"/>
          </a:p>
        </p:txBody>
      </p:sp>
      <p:sp>
        <p:nvSpPr>
          <p:cNvPr id="181255" name="Rectangle 7"/>
          <p:cNvSpPr>
            <a:spLocks noChangeArrowheads="1"/>
          </p:cNvSpPr>
          <p:nvPr/>
        </p:nvSpPr>
        <p:spPr bwMode="auto">
          <a:xfrm>
            <a:off x="3348038" y="5589588"/>
            <a:ext cx="3529012" cy="574675"/>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مرحله ای 1</a:t>
            </a:r>
            <a:endParaRPr lang="en-US" sz="3200" dirty="0"/>
          </a:p>
        </p:txBody>
      </p:sp>
      <p:sp>
        <p:nvSpPr>
          <p:cNvPr id="181257" name="Rectangle 9"/>
          <p:cNvSpPr>
            <a:spLocks noChangeArrowheads="1"/>
          </p:cNvSpPr>
          <p:nvPr/>
        </p:nvSpPr>
        <p:spPr bwMode="auto">
          <a:xfrm>
            <a:off x="3348038" y="4652963"/>
            <a:ext cx="3529012" cy="574675"/>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مرحله ای 2</a:t>
            </a:r>
            <a:endParaRPr lang="en-US" sz="3200" dirty="0"/>
          </a:p>
        </p:txBody>
      </p:sp>
      <p:sp>
        <p:nvSpPr>
          <p:cNvPr id="181258" name="Rectangle 10"/>
          <p:cNvSpPr>
            <a:spLocks noChangeArrowheads="1"/>
          </p:cNvSpPr>
          <p:nvPr/>
        </p:nvSpPr>
        <p:spPr bwMode="auto">
          <a:xfrm>
            <a:off x="3348038" y="3716338"/>
            <a:ext cx="3529012" cy="574675"/>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مرحله ای 3</a:t>
            </a:r>
            <a:endParaRPr lang="en-US" sz="3200" dirty="0"/>
          </a:p>
        </p:txBody>
      </p:sp>
      <p:sp>
        <p:nvSpPr>
          <p:cNvPr id="181259" name="Line 11"/>
          <p:cNvSpPr>
            <a:spLocks noChangeShapeType="1"/>
          </p:cNvSpPr>
          <p:nvPr/>
        </p:nvSpPr>
        <p:spPr bwMode="auto">
          <a:xfrm flipV="1">
            <a:off x="5003800" y="5229225"/>
            <a:ext cx="0" cy="360363"/>
          </a:xfrm>
          <a:prstGeom prst="line">
            <a:avLst/>
          </a:prstGeom>
          <a:noFill/>
          <a:ln w="57150">
            <a:solidFill>
              <a:schemeClr val="tx1"/>
            </a:solidFill>
            <a:round/>
            <a:headEnd/>
            <a:tailEnd type="triangle" w="med" len="med"/>
          </a:ln>
          <a:effectLst/>
        </p:spPr>
        <p:txBody>
          <a:bodyPr/>
          <a:lstStyle/>
          <a:p>
            <a:endParaRPr lang="en-US" dirty="0"/>
          </a:p>
        </p:txBody>
      </p:sp>
      <p:sp>
        <p:nvSpPr>
          <p:cNvPr id="181260" name="Line 12"/>
          <p:cNvSpPr>
            <a:spLocks noChangeShapeType="1"/>
          </p:cNvSpPr>
          <p:nvPr/>
        </p:nvSpPr>
        <p:spPr bwMode="auto">
          <a:xfrm flipV="1">
            <a:off x="4932363" y="3357563"/>
            <a:ext cx="0" cy="360362"/>
          </a:xfrm>
          <a:prstGeom prst="line">
            <a:avLst/>
          </a:prstGeom>
          <a:noFill/>
          <a:ln w="57150">
            <a:solidFill>
              <a:schemeClr val="tx1"/>
            </a:solidFill>
            <a:round/>
            <a:headEnd/>
            <a:tailEnd type="triangle" w="med" len="med"/>
          </a:ln>
          <a:effectLst/>
        </p:spPr>
        <p:txBody>
          <a:bodyPr/>
          <a:lstStyle/>
          <a:p>
            <a:endParaRPr lang="en-US" dirty="0"/>
          </a:p>
        </p:txBody>
      </p:sp>
      <p:sp>
        <p:nvSpPr>
          <p:cNvPr id="181261" name="Line 13"/>
          <p:cNvSpPr>
            <a:spLocks noChangeShapeType="1"/>
          </p:cNvSpPr>
          <p:nvPr/>
        </p:nvSpPr>
        <p:spPr bwMode="auto">
          <a:xfrm flipV="1">
            <a:off x="4932363" y="4292600"/>
            <a:ext cx="0" cy="360363"/>
          </a:xfrm>
          <a:prstGeom prst="line">
            <a:avLst/>
          </a:prstGeom>
          <a:noFill/>
          <a:ln w="57150">
            <a:solidFill>
              <a:schemeClr val="tx1"/>
            </a:solidFill>
            <a:round/>
            <a:headEnd/>
            <a:tailEnd type="triangle" w="med" len="med"/>
          </a:ln>
          <a:effectLst/>
        </p:spPr>
        <p:txBody>
          <a:bodyPr/>
          <a:lstStyle/>
          <a:p>
            <a:endParaRPr lang="en-US" dirty="0"/>
          </a:p>
        </p:txBody>
      </p:sp>
      <p:sp>
        <p:nvSpPr>
          <p:cNvPr id="181262" name="Text Box 14"/>
          <p:cNvSpPr txBox="1">
            <a:spLocks noChangeArrowheads="1"/>
          </p:cNvSpPr>
          <p:nvPr/>
        </p:nvSpPr>
        <p:spPr bwMode="auto">
          <a:xfrm>
            <a:off x="3348038" y="6211888"/>
            <a:ext cx="3240087" cy="457200"/>
          </a:xfrm>
          <a:prstGeom prst="rect">
            <a:avLst/>
          </a:prstGeom>
          <a:noFill/>
          <a:ln w="9525">
            <a:noFill/>
            <a:miter lim="800000"/>
            <a:headEnd/>
            <a:tailEnd/>
          </a:ln>
          <a:effectLst/>
        </p:spPr>
        <p:txBody>
          <a:bodyPr>
            <a:spAutoFit/>
          </a:bodyPr>
          <a:lstStyle/>
          <a:p>
            <a:pPr>
              <a:spcBef>
                <a:spcPct val="50000"/>
              </a:spcBef>
            </a:pPr>
            <a:r>
              <a:rPr lang="fa-IR" sz="2400"/>
              <a:t>نمودار ارتباط تسلسلی هدفها</a:t>
            </a:r>
            <a:endParaRPr lang="en-US" sz="2400" dirty="0"/>
          </a:p>
        </p:txBody>
      </p:sp>
    </p:spTree>
  </p:cSld>
  <p:clrMapOvr>
    <a:masterClrMapping/>
  </p:clrMapOvr>
  <p:transition>
    <p:strips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CCFF99">
            <a:alpha val="60000"/>
          </a:srgbClr>
        </a:solidFill>
        <a:effectLst/>
      </p:bgPr>
    </p:bg>
    <p:spTree>
      <p:nvGrpSpPr>
        <p:cNvPr id="1" name=""/>
        <p:cNvGrpSpPr/>
        <p:nvPr/>
      </p:nvGrpSpPr>
      <p:grpSpPr>
        <a:xfrm>
          <a:off x="0" y="0"/>
          <a:ext cx="0" cy="0"/>
          <a:chOff x="0" y="0"/>
          <a:chExt cx="0" cy="0"/>
        </a:xfrm>
      </p:grpSpPr>
      <p:sp>
        <p:nvSpPr>
          <p:cNvPr id="183309" name="AutoShape 13"/>
          <p:cNvSpPr>
            <a:spLocks noChangeArrowheads="1"/>
          </p:cNvSpPr>
          <p:nvPr/>
        </p:nvSpPr>
        <p:spPr bwMode="auto">
          <a:xfrm rot="5400000">
            <a:off x="5291932" y="4509293"/>
            <a:ext cx="1295400" cy="1008063"/>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3301" name="Rectangle 5"/>
          <p:cNvSpPr>
            <a:spLocks noChangeArrowheads="1"/>
          </p:cNvSpPr>
          <p:nvPr/>
        </p:nvSpPr>
        <p:spPr bwMode="auto">
          <a:xfrm>
            <a:off x="3203575" y="620713"/>
            <a:ext cx="2736850" cy="574675"/>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نهایی</a:t>
            </a:r>
            <a:endParaRPr lang="en-US" sz="3200" dirty="0"/>
          </a:p>
        </p:txBody>
      </p:sp>
      <p:sp>
        <p:nvSpPr>
          <p:cNvPr id="183302" name="Rectangle 6"/>
          <p:cNvSpPr>
            <a:spLocks noChangeArrowheads="1"/>
          </p:cNvSpPr>
          <p:nvPr/>
        </p:nvSpPr>
        <p:spPr bwMode="auto">
          <a:xfrm>
            <a:off x="827088" y="2349500"/>
            <a:ext cx="3097212" cy="574675"/>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مرحله ای</a:t>
            </a:r>
            <a:endParaRPr lang="en-US" sz="3200" dirty="0"/>
          </a:p>
        </p:txBody>
      </p:sp>
      <p:sp>
        <p:nvSpPr>
          <p:cNvPr id="183303" name="Rectangle 7"/>
          <p:cNvSpPr>
            <a:spLocks noChangeArrowheads="1"/>
          </p:cNvSpPr>
          <p:nvPr/>
        </p:nvSpPr>
        <p:spPr bwMode="auto">
          <a:xfrm>
            <a:off x="5435600" y="2349500"/>
            <a:ext cx="3097213" cy="574675"/>
          </a:xfrm>
          <a:prstGeom prst="rect">
            <a:avLst/>
          </a:prstGeom>
          <a:solidFill>
            <a:schemeClr val="accent1"/>
          </a:solidFill>
          <a:ln w="38100">
            <a:solidFill>
              <a:schemeClr val="tx1"/>
            </a:solidFill>
            <a:miter lim="800000"/>
            <a:headEnd/>
            <a:tailEnd/>
          </a:ln>
          <a:effectLst/>
        </p:spPr>
        <p:txBody>
          <a:bodyPr wrap="none" anchor="ctr"/>
          <a:lstStyle/>
          <a:p>
            <a:pPr algn="ctr"/>
            <a:r>
              <a:rPr lang="fa-IR" sz="3200"/>
              <a:t>هدف اجرایی مرحله ای</a:t>
            </a:r>
            <a:endParaRPr lang="en-US" sz="3200" dirty="0"/>
          </a:p>
        </p:txBody>
      </p:sp>
      <p:sp>
        <p:nvSpPr>
          <p:cNvPr id="183304" name="Line 8"/>
          <p:cNvSpPr>
            <a:spLocks noChangeShapeType="1"/>
          </p:cNvSpPr>
          <p:nvPr/>
        </p:nvSpPr>
        <p:spPr bwMode="auto">
          <a:xfrm>
            <a:off x="2916238" y="1989138"/>
            <a:ext cx="3455987" cy="0"/>
          </a:xfrm>
          <a:prstGeom prst="line">
            <a:avLst/>
          </a:prstGeom>
          <a:noFill/>
          <a:ln w="38100">
            <a:solidFill>
              <a:schemeClr val="tx1"/>
            </a:solidFill>
            <a:round/>
            <a:headEnd/>
            <a:tailEnd/>
          </a:ln>
          <a:effectLst/>
        </p:spPr>
        <p:txBody>
          <a:bodyPr/>
          <a:lstStyle/>
          <a:p>
            <a:endParaRPr lang="en-US" dirty="0"/>
          </a:p>
        </p:txBody>
      </p:sp>
      <p:sp>
        <p:nvSpPr>
          <p:cNvPr id="183305" name="AutoShape 9"/>
          <p:cNvSpPr>
            <a:spLocks noChangeArrowheads="1"/>
          </p:cNvSpPr>
          <p:nvPr/>
        </p:nvSpPr>
        <p:spPr bwMode="auto">
          <a:xfrm rot="5400000">
            <a:off x="2699544" y="4509294"/>
            <a:ext cx="1295400" cy="1008062"/>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3306" name="WordArt 10"/>
          <p:cNvSpPr>
            <a:spLocks noChangeArrowheads="1" noChangeShapeType="1" noTextEdit="1"/>
          </p:cNvSpPr>
          <p:nvPr/>
        </p:nvSpPr>
        <p:spPr bwMode="auto">
          <a:xfrm>
            <a:off x="2916238" y="4654550"/>
            <a:ext cx="842962" cy="706438"/>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3307" name="AutoShape 11"/>
          <p:cNvSpPr>
            <a:spLocks noChangeArrowheads="1"/>
          </p:cNvSpPr>
          <p:nvPr/>
        </p:nvSpPr>
        <p:spPr bwMode="auto">
          <a:xfrm rot="5400000">
            <a:off x="7092157" y="4509293"/>
            <a:ext cx="1295400" cy="1008063"/>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3308" name="WordArt 12"/>
          <p:cNvSpPr>
            <a:spLocks noChangeArrowheads="1" noChangeShapeType="1" noTextEdit="1"/>
          </p:cNvSpPr>
          <p:nvPr/>
        </p:nvSpPr>
        <p:spPr bwMode="auto">
          <a:xfrm>
            <a:off x="5508625" y="4652963"/>
            <a:ext cx="842963" cy="706437"/>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3310" name="WordArt 14"/>
          <p:cNvSpPr>
            <a:spLocks noChangeArrowheads="1" noChangeShapeType="1" noTextEdit="1"/>
          </p:cNvSpPr>
          <p:nvPr/>
        </p:nvSpPr>
        <p:spPr bwMode="auto">
          <a:xfrm>
            <a:off x="7308850" y="4594225"/>
            <a:ext cx="842963" cy="706438"/>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3311" name="AutoShape 15"/>
          <p:cNvSpPr>
            <a:spLocks noChangeArrowheads="1"/>
          </p:cNvSpPr>
          <p:nvPr/>
        </p:nvSpPr>
        <p:spPr bwMode="auto">
          <a:xfrm rot="5400000">
            <a:off x="972344" y="4436269"/>
            <a:ext cx="1295400" cy="1008062"/>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3312" name="WordArt 16"/>
          <p:cNvSpPr>
            <a:spLocks noChangeArrowheads="1" noChangeShapeType="1" noTextEdit="1"/>
          </p:cNvSpPr>
          <p:nvPr/>
        </p:nvSpPr>
        <p:spPr bwMode="auto">
          <a:xfrm>
            <a:off x="1187450" y="4579938"/>
            <a:ext cx="842963" cy="706437"/>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3313" name="Line 17"/>
          <p:cNvSpPr>
            <a:spLocks noChangeShapeType="1"/>
          </p:cNvSpPr>
          <p:nvPr/>
        </p:nvSpPr>
        <p:spPr bwMode="auto">
          <a:xfrm flipV="1">
            <a:off x="4572000" y="1270000"/>
            <a:ext cx="0" cy="719138"/>
          </a:xfrm>
          <a:prstGeom prst="line">
            <a:avLst/>
          </a:prstGeom>
          <a:noFill/>
          <a:ln w="57150">
            <a:solidFill>
              <a:schemeClr val="tx1"/>
            </a:solidFill>
            <a:round/>
            <a:headEnd/>
            <a:tailEnd type="triangle" w="med" len="med"/>
          </a:ln>
          <a:effectLst/>
        </p:spPr>
        <p:txBody>
          <a:bodyPr/>
          <a:lstStyle/>
          <a:p>
            <a:endParaRPr lang="en-US" dirty="0"/>
          </a:p>
        </p:txBody>
      </p:sp>
      <p:sp>
        <p:nvSpPr>
          <p:cNvPr id="183314" name="Line 18"/>
          <p:cNvSpPr>
            <a:spLocks noChangeShapeType="1"/>
          </p:cNvSpPr>
          <p:nvPr/>
        </p:nvSpPr>
        <p:spPr bwMode="auto">
          <a:xfrm flipV="1">
            <a:off x="4572000" y="1270000"/>
            <a:ext cx="0" cy="719138"/>
          </a:xfrm>
          <a:prstGeom prst="line">
            <a:avLst/>
          </a:prstGeom>
          <a:noFill/>
          <a:ln w="57150">
            <a:solidFill>
              <a:schemeClr val="tx1"/>
            </a:solidFill>
            <a:round/>
            <a:headEnd/>
            <a:tailEnd type="triangle" w="med" len="med"/>
          </a:ln>
          <a:effectLst/>
        </p:spPr>
        <p:txBody>
          <a:bodyPr/>
          <a:lstStyle/>
          <a:p>
            <a:endParaRPr lang="en-US" dirty="0"/>
          </a:p>
        </p:txBody>
      </p:sp>
      <p:sp>
        <p:nvSpPr>
          <p:cNvPr id="183315" name="Line 19"/>
          <p:cNvSpPr>
            <a:spLocks noChangeShapeType="1"/>
          </p:cNvSpPr>
          <p:nvPr/>
        </p:nvSpPr>
        <p:spPr bwMode="auto">
          <a:xfrm flipV="1">
            <a:off x="6948488" y="2995613"/>
            <a:ext cx="0" cy="865187"/>
          </a:xfrm>
          <a:prstGeom prst="line">
            <a:avLst/>
          </a:prstGeom>
          <a:noFill/>
          <a:ln w="57150">
            <a:solidFill>
              <a:schemeClr val="tx1"/>
            </a:solidFill>
            <a:round/>
            <a:headEnd/>
            <a:tailEnd type="triangle" w="med" len="med"/>
          </a:ln>
          <a:effectLst/>
        </p:spPr>
        <p:txBody>
          <a:bodyPr/>
          <a:lstStyle/>
          <a:p>
            <a:endParaRPr lang="en-US" dirty="0"/>
          </a:p>
        </p:txBody>
      </p:sp>
      <p:sp>
        <p:nvSpPr>
          <p:cNvPr id="183316" name="Line 20"/>
          <p:cNvSpPr>
            <a:spLocks noChangeShapeType="1"/>
          </p:cNvSpPr>
          <p:nvPr/>
        </p:nvSpPr>
        <p:spPr bwMode="auto">
          <a:xfrm flipV="1">
            <a:off x="2555875" y="2924175"/>
            <a:ext cx="0" cy="863600"/>
          </a:xfrm>
          <a:prstGeom prst="line">
            <a:avLst/>
          </a:prstGeom>
          <a:noFill/>
          <a:ln w="57150">
            <a:solidFill>
              <a:schemeClr val="tx1"/>
            </a:solidFill>
            <a:round/>
            <a:headEnd/>
            <a:tailEnd type="triangle" w="med" len="med"/>
          </a:ln>
          <a:effectLst/>
        </p:spPr>
        <p:txBody>
          <a:bodyPr/>
          <a:lstStyle/>
          <a:p>
            <a:endParaRPr lang="en-US" dirty="0"/>
          </a:p>
        </p:txBody>
      </p:sp>
      <p:sp>
        <p:nvSpPr>
          <p:cNvPr id="183317" name="Line 21"/>
          <p:cNvSpPr>
            <a:spLocks noChangeShapeType="1"/>
          </p:cNvSpPr>
          <p:nvPr/>
        </p:nvSpPr>
        <p:spPr bwMode="auto">
          <a:xfrm flipV="1">
            <a:off x="1619250" y="3789363"/>
            <a:ext cx="0" cy="503237"/>
          </a:xfrm>
          <a:prstGeom prst="line">
            <a:avLst/>
          </a:prstGeom>
          <a:noFill/>
          <a:ln w="57150">
            <a:solidFill>
              <a:schemeClr val="tx1"/>
            </a:solidFill>
            <a:round/>
            <a:headEnd/>
            <a:tailEnd type="triangle" w="med" len="med"/>
          </a:ln>
          <a:effectLst/>
        </p:spPr>
        <p:txBody>
          <a:bodyPr/>
          <a:lstStyle/>
          <a:p>
            <a:endParaRPr lang="en-US" dirty="0"/>
          </a:p>
        </p:txBody>
      </p:sp>
      <p:sp>
        <p:nvSpPr>
          <p:cNvPr id="183318" name="Line 22"/>
          <p:cNvSpPr>
            <a:spLocks noChangeShapeType="1"/>
          </p:cNvSpPr>
          <p:nvPr/>
        </p:nvSpPr>
        <p:spPr bwMode="auto">
          <a:xfrm flipV="1">
            <a:off x="5940425" y="3860800"/>
            <a:ext cx="0" cy="503238"/>
          </a:xfrm>
          <a:prstGeom prst="line">
            <a:avLst/>
          </a:prstGeom>
          <a:noFill/>
          <a:ln w="57150">
            <a:solidFill>
              <a:schemeClr val="tx1"/>
            </a:solidFill>
            <a:round/>
            <a:headEnd/>
            <a:tailEnd type="triangle" w="med" len="med"/>
          </a:ln>
          <a:effectLst/>
        </p:spPr>
        <p:txBody>
          <a:bodyPr/>
          <a:lstStyle/>
          <a:p>
            <a:endParaRPr lang="en-US" dirty="0"/>
          </a:p>
        </p:txBody>
      </p:sp>
      <p:sp>
        <p:nvSpPr>
          <p:cNvPr id="183319" name="Line 23"/>
          <p:cNvSpPr>
            <a:spLocks noChangeShapeType="1"/>
          </p:cNvSpPr>
          <p:nvPr/>
        </p:nvSpPr>
        <p:spPr bwMode="auto">
          <a:xfrm flipV="1">
            <a:off x="3348038" y="3789363"/>
            <a:ext cx="0" cy="576262"/>
          </a:xfrm>
          <a:prstGeom prst="line">
            <a:avLst/>
          </a:prstGeom>
          <a:noFill/>
          <a:ln w="57150">
            <a:solidFill>
              <a:schemeClr val="tx1"/>
            </a:solidFill>
            <a:round/>
            <a:headEnd/>
            <a:tailEnd type="triangle" w="med" len="med"/>
          </a:ln>
          <a:effectLst/>
        </p:spPr>
        <p:txBody>
          <a:bodyPr/>
          <a:lstStyle/>
          <a:p>
            <a:endParaRPr lang="en-US" dirty="0"/>
          </a:p>
        </p:txBody>
      </p:sp>
      <p:sp>
        <p:nvSpPr>
          <p:cNvPr id="183320" name="Line 24"/>
          <p:cNvSpPr>
            <a:spLocks noChangeShapeType="1"/>
          </p:cNvSpPr>
          <p:nvPr/>
        </p:nvSpPr>
        <p:spPr bwMode="auto">
          <a:xfrm flipV="1">
            <a:off x="7740650" y="3862388"/>
            <a:ext cx="0" cy="503237"/>
          </a:xfrm>
          <a:prstGeom prst="line">
            <a:avLst/>
          </a:prstGeom>
          <a:noFill/>
          <a:ln w="57150">
            <a:solidFill>
              <a:schemeClr val="tx1"/>
            </a:solidFill>
            <a:round/>
            <a:headEnd/>
            <a:tailEnd type="triangle" w="med" len="med"/>
          </a:ln>
          <a:effectLst/>
        </p:spPr>
        <p:txBody>
          <a:bodyPr/>
          <a:lstStyle/>
          <a:p>
            <a:endParaRPr lang="en-US" dirty="0"/>
          </a:p>
        </p:txBody>
      </p:sp>
      <p:sp>
        <p:nvSpPr>
          <p:cNvPr id="183321" name="Line 25"/>
          <p:cNvSpPr>
            <a:spLocks noChangeShapeType="1"/>
          </p:cNvSpPr>
          <p:nvPr/>
        </p:nvSpPr>
        <p:spPr bwMode="auto">
          <a:xfrm flipV="1">
            <a:off x="2916238" y="1989138"/>
            <a:ext cx="0" cy="360362"/>
          </a:xfrm>
          <a:prstGeom prst="line">
            <a:avLst/>
          </a:prstGeom>
          <a:noFill/>
          <a:ln w="57150">
            <a:solidFill>
              <a:schemeClr val="tx1"/>
            </a:solidFill>
            <a:round/>
            <a:headEnd/>
            <a:tailEnd type="triangle" w="med" len="med"/>
          </a:ln>
          <a:effectLst/>
        </p:spPr>
        <p:txBody>
          <a:bodyPr/>
          <a:lstStyle/>
          <a:p>
            <a:endParaRPr lang="en-US" dirty="0"/>
          </a:p>
        </p:txBody>
      </p:sp>
      <p:sp>
        <p:nvSpPr>
          <p:cNvPr id="183322" name="Line 26"/>
          <p:cNvSpPr>
            <a:spLocks noChangeShapeType="1"/>
          </p:cNvSpPr>
          <p:nvPr/>
        </p:nvSpPr>
        <p:spPr bwMode="auto">
          <a:xfrm flipV="1">
            <a:off x="6372225" y="1989138"/>
            <a:ext cx="0" cy="358775"/>
          </a:xfrm>
          <a:prstGeom prst="line">
            <a:avLst/>
          </a:prstGeom>
          <a:noFill/>
          <a:ln w="57150">
            <a:solidFill>
              <a:schemeClr val="tx1"/>
            </a:solidFill>
            <a:round/>
            <a:headEnd/>
            <a:tailEnd type="triangle" w="med" len="med"/>
          </a:ln>
          <a:effectLst/>
        </p:spPr>
        <p:txBody>
          <a:bodyPr/>
          <a:lstStyle/>
          <a:p>
            <a:endParaRPr lang="en-US" dirty="0"/>
          </a:p>
        </p:txBody>
      </p:sp>
      <p:sp>
        <p:nvSpPr>
          <p:cNvPr id="183323" name="Line 27"/>
          <p:cNvSpPr>
            <a:spLocks noChangeShapeType="1"/>
          </p:cNvSpPr>
          <p:nvPr/>
        </p:nvSpPr>
        <p:spPr bwMode="auto">
          <a:xfrm>
            <a:off x="1619250" y="3789363"/>
            <a:ext cx="1728788" cy="0"/>
          </a:xfrm>
          <a:prstGeom prst="line">
            <a:avLst/>
          </a:prstGeom>
          <a:noFill/>
          <a:ln w="38100">
            <a:solidFill>
              <a:schemeClr val="tx1"/>
            </a:solidFill>
            <a:round/>
            <a:headEnd/>
            <a:tailEnd/>
          </a:ln>
          <a:effectLst/>
        </p:spPr>
        <p:txBody>
          <a:bodyPr/>
          <a:lstStyle/>
          <a:p>
            <a:endParaRPr lang="en-US" dirty="0"/>
          </a:p>
        </p:txBody>
      </p:sp>
      <p:sp>
        <p:nvSpPr>
          <p:cNvPr id="183324" name="Line 28"/>
          <p:cNvSpPr>
            <a:spLocks noChangeShapeType="1"/>
          </p:cNvSpPr>
          <p:nvPr/>
        </p:nvSpPr>
        <p:spPr bwMode="auto">
          <a:xfrm>
            <a:off x="5940425" y="3860800"/>
            <a:ext cx="1800225" cy="0"/>
          </a:xfrm>
          <a:prstGeom prst="line">
            <a:avLst/>
          </a:prstGeom>
          <a:noFill/>
          <a:ln w="38100">
            <a:solidFill>
              <a:schemeClr val="tx1"/>
            </a:solidFill>
            <a:round/>
            <a:headEnd/>
            <a:tailEnd/>
          </a:ln>
          <a:effectLst/>
        </p:spPr>
        <p:txBody>
          <a:bodyPr/>
          <a:lstStyle/>
          <a:p>
            <a:endParaRPr lang="en-US" dirty="0"/>
          </a:p>
        </p:txBody>
      </p:sp>
      <p:sp>
        <p:nvSpPr>
          <p:cNvPr id="183325" name="Text Box 29"/>
          <p:cNvSpPr txBox="1">
            <a:spLocks noChangeArrowheads="1"/>
          </p:cNvSpPr>
          <p:nvPr/>
        </p:nvSpPr>
        <p:spPr bwMode="auto">
          <a:xfrm>
            <a:off x="2700338" y="6092825"/>
            <a:ext cx="3673475" cy="519113"/>
          </a:xfrm>
          <a:prstGeom prst="rect">
            <a:avLst/>
          </a:prstGeom>
          <a:noFill/>
          <a:ln w="9525">
            <a:noFill/>
            <a:miter lim="800000"/>
            <a:headEnd/>
            <a:tailEnd/>
          </a:ln>
          <a:effectLst/>
        </p:spPr>
        <p:txBody>
          <a:bodyPr>
            <a:spAutoFit/>
          </a:bodyPr>
          <a:lstStyle/>
          <a:p>
            <a:pPr>
              <a:spcBef>
                <a:spcPct val="50000"/>
              </a:spcBef>
            </a:pPr>
            <a:r>
              <a:rPr lang="fa-IR" sz="2800"/>
              <a:t>نمودار ارتباط ترکیبی هدفها</a:t>
            </a:r>
            <a:endParaRPr lang="en-US" sz="2800" dirty="0"/>
          </a:p>
        </p:txBody>
      </p:sp>
    </p:spTree>
  </p:cSld>
  <p:clrMapOvr>
    <a:masterClrMapping/>
  </p:clrMapOvr>
  <p:transition>
    <p:strips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CCFF99">
            <a:alpha val="36000"/>
          </a:srgbClr>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879475" y="765175"/>
            <a:ext cx="8229600" cy="1143000"/>
          </a:xfrm>
        </p:spPr>
        <p:txBody>
          <a:bodyPr/>
          <a:lstStyle/>
          <a:p>
            <a:pPr algn="r"/>
            <a:r>
              <a:rPr lang="fa-IR" sz="3200" b="1">
                <a:solidFill>
                  <a:schemeClr val="tx1"/>
                </a:solidFill>
                <a:cs typeface="B Titr" pitchFamily="2" charset="-78"/>
              </a:rPr>
              <a:t>4) تعیین رفتار ورودی</a:t>
            </a:r>
            <a:endParaRPr lang="en-US" sz="3200" b="1" dirty="0">
              <a:solidFill>
                <a:schemeClr val="tx1"/>
              </a:solidFill>
              <a:cs typeface="B Titr" pitchFamily="2" charset="-78"/>
            </a:endParaRPr>
          </a:p>
        </p:txBody>
      </p:sp>
      <p:sp>
        <p:nvSpPr>
          <p:cNvPr id="184324" name="AutoShape 4"/>
          <p:cNvSpPr>
            <a:spLocks noChangeArrowheads="1"/>
          </p:cNvSpPr>
          <p:nvPr/>
        </p:nvSpPr>
        <p:spPr bwMode="auto">
          <a:xfrm>
            <a:off x="1979613" y="1484313"/>
            <a:ext cx="5616575" cy="4606925"/>
          </a:xfrm>
          <a:custGeom>
            <a:avLst/>
            <a:gdLst>
              <a:gd name="G0" fmla="+- 5400 0 0"/>
              <a:gd name="G1" fmla="+- 11796480 0 0"/>
              <a:gd name="G2" fmla="+- 0 0 11796480"/>
              <a:gd name="T0" fmla="*/ 0 256 1"/>
              <a:gd name="T1" fmla="*/ 180 256 1"/>
              <a:gd name="G3" fmla="+- 11796480 T0 T1"/>
              <a:gd name="T2" fmla="*/ 0 256 1"/>
              <a:gd name="T3" fmla="*/ 90 256 1"/>
              <a:gd name="G4" fmla="+- 11796480 T2 T3"/>
              <a:gd name="G5" fmla="*/ G4 2 1"/>
              <a:gd name="T4" fmla="*/ 90 256 1"/>
              <a:gd name="T5" fmla="*/ 0 256 1"/>
              <a:gd name="G6" fmla="+- 11796480 T4 T5"/>
              <a:gd name="G7" fmla="*/ G6 2 1"/>
              <a:gd name="G8" fmla="abs 11796480"/>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5400"/>
              <a:gd name="G18" fmla="*/ 5400 1 2"/>
              <a:gd name="G19" fmla="+- G18 5400 0"/>
              <a:gd name="G20" fmla="cos G19 11796480"/>
              <a:gd name="G21" fmla="sin G19 11796480"/>
              <a:gd name="G22" fmla="+- G20 10800 0"/>
              <a:gd name="G23" fmla="+- G21 10800 0"/>
              <a:gd name="G24" fmla="+- 10800 0 G20"/>
              <a:gd name="G25" fmla="+- 5400 10800 0"/>
              <a:gd name="G26" fmla="?: G9 G17 G25"/>
              <a:gd name="G27" fmla="?: G9 0 21600"/>
              <a:gd name="G28" fmla="cos 10800 11796480"/>
              <a:gd name="G29" fmla="sin 10800 11796480"/>
              <a:gd name="G30" fmla="sin 5400 11796480"/>
              <a:gd name="G31" fmla="+- G28 10800 0"/>
              <a:gd name="G32" fmla="+- G29 10800 0"/>
              <a:gd name="G33" fmla="+- G30 10800 0"/>
              <a:gd name="G34" fmla="?: G4 0 G31"/>
              <a:gd name="G35" fmla="?: 11796480 G34 0"/>
              <a:gd name="G36" fmla="?: G6 G35 G31"/>
              <a:gd name="G37" fmla="+- 21600 0 G36"/>
              <a:gd name="G38" fmla="?: G4 0 G33"/>
              <a:gd name="G39" fmla="?: 11796480 G38 G32"/>
              <a:gd name="G40" fmla="?: G6 G39 0"/>
              <a:gd name="G41" fmla="?: G4 G32 21600"/>
              <a:gd name="G42" fmla="?: G6 G41 G33"/>
              <a:gd name="T12" fmla="*/ 10800 w 21600"/>
              <a:gd name="T13" fmla="*/ 0 h 21600"/>
              <a:gd name="T14" fmla="*/ 2700 w 21600"/>
              <a:gd name="T15" fmla="*/ 10800 h 21600"/>
              <a:gd name="T16" fmla="*/ 10800 w 21600"/>
              <a:gd name="T17" fmla="*/ 5400 h 21600"/>
              <a:gd name="T18" fmla="*/ 18900 w 21600"/>
              <a:gd name="T19" fmla="*/ 1080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chemeClr val="accent1"/>
          </a:solidFill>
          <a:ln w="57150">
            <a:solidFill>
              <a:schemeClr val="tx1"/>
            </a:solidFill>
            <a:miter lim="800000"/>
            <a:headEnd/>
            <a:tailEnd/>
          </a:ln>
          <a:effectLst/>
        </p:spPr>
        <p:txBody>
          <a:bodyPr wrap="none" anchor="ctr"/>
          <a:lstStyle/>
          <a:p>
            <a:pPr algn="ctr"/>
            <a:endParaRPr lang="en-US" sz="1800" dirty="0"/>
          </a:p>
        </p:txBody>
      </p:sp>
      <p:sp>
        <p:nvSpPr>
          <p:cNvPr id="184325" name="AutoShape 5"/>
          <p:cNvSpPr>
            <a:spLocks noChangeArrowheads="1"/>
          </p:cNvSpPr>
          <p:nvPr/>
        </p:nvSpPr>
        <p:spPr bwMode="auto">
          <a:xfrm rot="16200000">
            <a:off x="1817688" y="3014663"/>
            <a:ext cx="1441450" cy="2413000"/>
          </a:xfrm>
          <a:prstGeom prst="flowChartDelay">
            <a:avLst/>
          </a:prstGeom>
          <a:solidFill>
            <a:schemeClr val="accent1"/>
          </a:solidFill>
          <a:ln w="38100">
            <a:solidFill>
              <a:schemeClr val="tx1"/>
            </a:solidFill>
            <a:miter lim="800000"/>
            <a:headEnd/>
            <a:tailEnd/>
          </a:ln>
          <a:effectLst/>
        </p:spPr>
        <p:txBody>
          <a:bodyPr wrap="none" anchor="ctr"/>
          <a:lstStyle/>
          <a:p>
            <a:endParaRPr lang="en-US" dirty="0"/>
          </a:p>
        </p:txBody>
      </p:sp>
      <p:sp>
        <p:nvSpPr>
          <p:cNvPr id="184326" name="AutoShape 6"/>
          <p:cNvSpPr>
            <a:spLocks noChangeArrowheads="1"/>
          </p:cNvSpPr>
          <p:nvPr/>
        </p:nvSpPr>
        <p:spPr bwMode="auto">
          <a:xfrm rot="16200000">
            <a:off x="6316663" y="3087688"/>
            <a:ext cx="1441450" cy="2413000"/>
          </a:xfrm>
          <a:prstGeom prst="flowChartDelay">
            <a:avLst/>
          </a:prstGeom>
          <a:solidFill>
            <a:schemeClr val="accent1"/>
          </a:solidFill>
          <a:ln w="38100">
            <a:solidFill>
              <a:schemeClr val="tx1"/>
            </a:solidFill>
            <a:miter lim="800000"/>
            <a:headEnd/>
            <a:tailEnd/>
          </a:ln>
          <a:effectLst/>
        </p:spPr>
        <p:txBody>
          <a:bodyPr wrap="none" anchor="ctr"/>
          <a:lstStyle/>
          <a:p>
            <a:endParaRPr lang="en-US" dirty="0"/>
          </a:p>
        </p:txBody>
      </p:sp>
      <p:sp>
        <p:nvSpPr>
          <p:cNvPr id="184327" name="WordArt 7"/>
          <p:cNvSpPr>
            <a:spLocks noChangeArrowheads="1" noChangeShapeType="1" noTextEdit="1"/>
          </p:cNvSpPr>
          <p:nvPr/>
        </p:nvSpPr>
        <p:spPr bwMode="auto">
          <a:xfrm>
            <a:off x="3708400" y="1844675"/>
            <a:ext cx="2009775" cy="571500"/>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FF0000"/>
                </a:solidFill>
                <a:latin typeface="Impact"/>
              </a:rPr>
              <a:t>فرایند آموزش</a:t>
            </a:r>
            <a:endParaRPr lang="en-US" sz="3600" kern="10" dirty="0">
              <a:ln w="9525">
                <a:noFill/>
                <a:round/>
                <a:headEnd/>
                <a:tailEnd/>
              </a:ln>
              <a:solidFill>
                <a:srgbClr val="FF0000"/>
              </a:solidFill>
              <a:latin typeface="Impact"/>
            </a:endParaRPr>
          </a:p>
        </p:txBody>
      </p:sp>
      <p:sp>
        <p:nvSpPr>
          <p:cNvPr id="184328" name="WordArt 8"/>
          <p:cNvSpPr>
            <a:spLocks noChangeArrowheads="1" noChangeShapeType="1" noTextEdit="1"/>
          </p:cNvSpPr>
          <p:nvPr/>
        </p:nvSpPr>
        <p:spPr bwMode="auto">
          <a:xfrm>
            <a:off x="6659563" y="4149725"/>
            <a:ext cx="771525" cy="571500"/>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ورود</a:t>
            </a:r>
            <a:endParaRPr lang="en-US" sz="3600" kern="10" dirty="0">
              <a:ln w="9525">
                <a:noFill/>
                <a:round/>
                <a:headEnd/>
                <a:tailEnd/>
              </a:ln>
              <a:solidFill>
                <a:srgbClr val="000000"/>
              </a:solidFill>
              <a:latin typeface="Impact"/>
            </a:endParaRPr>
          </a:p>
        </p:txBody>
      </p:sp>
      <p:sp>
        <p:nvSpPr>
          <p:cNvPr id="184330" name="WordArt 10"/>
          <p:cNvSpPr>
            <a:spLocks noChangeArrowheads="1" noChangeShapeType="1" noTextEdit="1"/>
          </p:cNvSpPr>
          <p:nvPr/>
        </p:nvSpPr>
        <p:spPr bwMode="auto">
          <a:xfrm>
            <a:off x="2124075" y="4076700"/>
            <a:ext cx="914400" cy="571500"/>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خروج</a:t>
            </a:r>
            <a:endParaRPr lang="en-US" sz="3600" kern="10" dirty="0">
              <a:ln w="9525">
                <a:noFill/>
                <a:round/>
                <a:headEnd/>
                <a:tailEnd/>
              </a:ln>
              <a:solidFill>
                <a:srgbClr val="000000"/>
              </a:solidFill>
              <a:latin typeface="Impact"/>
            </a:endParaRPr>
          </a:p>
        </p:txBody>
      </p:sp>
      <p:sp>
        <p:nvSpPr>
          <p:cNvPr id="184331" name="Line 11"/>
          <p:cNvSpPr>
            <a:spLocks noChangeShapeType="1"/>
          </p:cNvSpPr>
          <p:nvPr/>
        </p:nvSpPr>
        <p:spPr bwMode="auto">
          <a:xfrm>
            <a:off x="3203575" y="5445125"/>
            <a:ext cx="2736850" cy="0"/>
          </a:xfrm>
          <a:prstGeom prst="line">
            <a:avLst/>
          </a:prstGeom>
          <a:noFill/>
          <a:ln w="57150">
            <a:solidFill>
              <a:schemeClr val="tx1"/>
            </a:solidFill>
            <a:round/>
            <a:headEnd type="triangle" w="med" len="med"/>
            <a:tailEnd type="triangle" w="med" len="med"/>
          </a:ln>
          <a:effectLst/>
        </p:spPr>
        <p:txBody>
          <a:bodyPr/>
          <a:lstStyle/>
          <a:p>
            <a:endParaRPr lang="en-US" dirty="0"/>
          </a:p>
        </p:txBody>
      </p:sp>
      <p:grpSp>
        <p:nvGrpSpPr>
          <p:cNvPr id="2" name="Group 14"/>
          <p:cNvGrpSpPr>
            <a:grpSpLocks noChangeAspect="1"/>
          </p:cNvGrpSpPr>
          <p:nvPr/>
        </p:nvGrpSpPr>
        <p:grpSpPr bwMode="auto">
          <a:xfrm>
            <a:off x="2195513" y="4724400"/>
            <a:ext cx="704850" cy="1106488"/>
            <a:chOff x="1383" y="2976"/>
            <a:chExt cx="444" cy="697"/>
          </a:xfrm>
        </p:grpSpPr>
        <p:sp>
          <p:nvSpPr>
            <p:cNvPr id="184333" name="AutoShape 13"/>
            <p:cNvSpPr>
              <a:spLocks noChangeAspect="1" noChangeArrowheads="1" noTextEdit="1"/>
            </p:cNvSpPr>
            <p:nvPr/>
          </p:nvSpPr>
          <p:spPr bwMode="auto">
            <a:xfrm>
              <a:off x="1383" y="2976"/>
              <a:ext cx="444" cy="697"/>
            </a:xfrm>
            <a:prstGeom prst="rect">
              <a:avLst/>
            </a:prstGeom>
            <a:noFill/>
            <a:ln w="9525">
              <a:noFill/>
              <a:miter lim="800000"/>
              <a:headEnd/>
              <a:tailEnd/>
            </a:ln>
          </p:spPr>
          <p:txBody>
            <a:bodyPr/>
            <a:lstStyle/>
            <a:p>
              <a:endParaRPr lang="en-US" dirty="0"/>
            </a:p>
          </p:txBody>
        </p:sp>
        <p:sp>
          <p:nvSpPr>
            <p:cNvPr id="184335" name="Rectangle 15"/>
            <p:cNvSpPr>
              <a:spLocks noChangeArrowheads="1"/>
            </p:cNvSpPr>
            <p:nvPr/>
          </p:nvSpPr>
          <p:spPr bwMode="auto">
            <a:xfrm>
              <a:off x="1383" y="3226"/>
              <a:ext cx="444" cy="447"/>
            </a:xfrm>
            <a:prstGeom prst="rect">
              <a:avLst/>
            </a:prstGeom>
            <a:solidFill>
              <a:srgbClr val="002D47"/>
            </a:solidFill>
            <a:ln w="9525">
              <a:noFill/>
              <a:miter lim="800000"/>
              <a:headEnd/>
              <a:tailEnd/>
            </a:ln>
          </p:spPr>
          <p:txBody>
            <a:bodyPr/>
            <a:lstStyle/>
            <a:p>
              <a:endParaRPr lang="en-US" dirty="0"/>
            </a:p>
          </p:txBody>
        </p:sp>
        <p:sp>
          <p:nvSpPr>
            <p:cNvPr id="184336" name="Freeform 16"/>
            <p:cNvSpPr>
              <a:spLocks/>
            </p:cNvSpPr>
            <p:nvPr/>
          </p:nvSpPr>
          <p:spPr bwMode="auto">
            <a:xfrm>
              <a:off x="1516" y="3610"/>
              <a:ext cx="90" cy="63"/>
            </a:xfrm>
            <a:custGeom>
              <a:avLst/>
              <a:gdLst/>
              <a:ahLst/>
              <a:cxnLst>
                <a:cxn ang="0">
                  <a:pos x="0" y="0"/>
                </a:cxn>
                <a:cxn ang="0">
                  <a:pos x="0" y="183"/>
                </a:cxn>
                <a:cxn ang="0">
                  <a:pos x="258" y="190"/>
                </a:cxn>
                <a:cxn ang="0">
                  <a:pos x="269" y="30"/>
                </a:cxn>
                <a:cxn ang="0">
                  <a:pos x="0" y="0"/>
                </a:cxn>
              </a:cxnLst>
              <a:rect l="0" t="0" r="r" b="b"/>
              <a:pathLst>
                <a:path w="269" h="190">
                  <a:moveTo>
                    <a:pt x="0" y="0"/>
                  </a:moveTo>
                  <a:lnTo>
                    <a:pt x="0" y="183"/>
                  </a:lnTo>
                  <a:lnTo>
                    <a:pt x="258" y="190"/>
                  </a:lnTo>
                  <a:lnTo>
                    <a:pt x="269" y="30"/>
                  </a:lnTo>
                  <a:lnTo>
                    <a:pt x="0" y="0"/>
                  </a:lnTo>
                  <a:close/>
                </a:path>
              </a:pathLst>
            </a:custGeom>
            <a:solidFill>
              <a:srgbClr val="757272"/>
            </a:solidFill>
            <a:ln w="9525">
              <a:noFill/>
              <a:round/>
              <a:headEnd/>
              <a:tailEnd/>
            </a:ln>
          </p:spPr>
          <p:txBody>
            <a:bodyPr/>
            <a:lstStyle/>
            <a:p>
              <a:endParaRPr lang="en-US" dirty="0"/>
            </a:p>
          </p:txBody>
        </p:sp>
        <p:sp>
          <p:nvSpPr>
            <p:cNvPr id="184337" name="Freeform 17"/>
            <p:cNvSpPr>
              <a:spLocks/>
            </p:cNvSpPr>
            <p:nvPr/>
          </p:nvSpPr>
          <p:spPr bwMode="auto">
            <a:xfrm>
              <a:off x="1612" y="3613"/>
              <a:ext cx="89" cy="60"/>
            </a:xfrm>
            <a:custGeom>
              <a:avLst/>
              <a:gdLst/>
              <a:ahLst/>
              <a:cxnLst>
                <a:cxn ang="0">
                  <a:pos x="0" y="0"/>
                </a:cxn>
                <a:cxn ang="0">
                  <a:pos x="29" y="174"/>
                </a:cxn>
                <a:cxn ang="0">
                  <a:pos x="268" y="181"/>
                </a:cxn>
                <a:cxn ang="0">
                  <a:pos x="268" y="21"/>
                </a:cxn>
                <a:cxn ang="0">
                  <a:pos x="0" y="0"/>
                </a:cxn>
              </a:cxnLst>
              <a:rect l="0" t="0" r="r" b="b"/>
              <a:pathLst>
                <a:path w="268" h="181">
                  <a:moveTo>
                    <a:pt x="0" y="0"/>
                  </a:moveTo>
                  <a:lnTo>
                    <a:pt x="29" y="174"/>
                  </a:lnTo>
                  <a:lnTo>
                    <a:pt x="268" y="181"/>
                  </a:lnTo>
                  <a:lnTo>
                    <a:pt x="268" y="21"/>
                  </a:lnTo>
                  <a:lnTo>
                    <a:pt x="0" y="0"/>
                  </a:lnTo>
                  <a:close/>
                </a:path>
              </a:pathLst>
            </a:custGeom>
            <a:solidFill>
              <a:srgbClr val="757272"/>
            </a:solidFill>
            <a:ln w="9525">
              <a:noFill/>
              <a:round/>
              <a:headEnd/>
              <a:tailEnd/>
            </a:ln>
          </p:spPr>
          <p:txBody>
            <a:bodyPr/>
            <a:lstStyle/>
            <a:p>
              <a:endParaRPr lang="en-US" dirty="0"/>
            </a:p>
          </p:txBody>
        </p:sp>
        <p:sp>
          <p:nvSpPr>
            <p:cNvPr id="184338" name="Freeform 18"/>
            <p:cNvSpPr>
              <a:spLocks/>
            </p:cNvSpPr>
            <p:nvPr/>
          </p:nvSpPr>
          <p:spPr bwMode="auto">
            <a:xfrm>
              <a:off x="1459" y="3099"/>
              <a:ext cx="298" cy="531"/>
            </a:xfrm>
            <a:custGeom>
              <a:avLst/>
              <a:gdLst/>
              <a:ahLst/>
              <a:cxnLst>
                <a:cxn ang="0">
                  <a:pos x="237" y="105"/>
                </a:cxn>
                <a:cxn ang="0">
                  <a:pos x="197" y="123"/>
                </a:cxn>
                <a:cxn ang="0">
                  <a:pos x="166" y="141"/>
                </a:cxn>
                <a:cxn ang="0">
                  <a:pos x="142" y="161"/>
                </a:cxn>
                <a:cxn ang="0">
                  <a:pos x="124" y="184"/>
                </a:cxn>
                <a:cxn ang="0">
                  <a:pos x="107" y="212"/>
                </a:cxn>
                <a:cxn ang="0">
                  <a:pos x="90" y="245"/>
                </a:cxn>
                <a:cxn ang="0">
                  <a:pos x="72" y="287"/>
                </a:cxn>
                <a:cxn ang="0">
                  <a:pos x="44" y="395"/>
                </a:cxn>
                <a:cxn ang="0">
                  <a:pos x="1" y="514"/>
                </a:cxn>
                <a:cxn ang="0">
                  <a:pos x="5" y="580"/>
                </a:cxn>
                <a:cxn ang="0">
                  <a:pos x="33" y="627"/>
                </a:cxn>
                <a:cxn ang="0">
                  <a:pos x="83" y="653"/>
                </a:cxn>
                <a:cxn ang="0">
                  <a:pos x="149" y="673"/>
                </a:cxn>
                <a:cxn ang="0">
                  <a:pos x="130" y="933"/>
                </a:cxn>
                <a:cxn ang="0">
                  <a:pos x="132" y="1192"/>
                </a:cxn>
                <a:cxn ang="0">
                  <a:pos x="139" y="1570"/>
                </a:cxn>
                <a:cxn ang="0">
                  <a:pos x="182" y="1581"/>
                </a:cxn>
                <a:cxn ang="0">
                  <a:pos x="232" y="1587"/>
                </a:cxn>
                <a:cxn ang="0">
                  <a:pos x="289" y="1591"/>
                </a:cxn>
                <a:cxn ang="0">
                  <a:pos x="347" y="1592"/>
                </a:cxn>
                <a:cxn ang="0">
                  <a:pos x="408" y="1592"/>
                </a:cxn>
                <a:cxn ang="0">
                  <a:pos x="467" y="1592"/>
                </a:cxn>
                <a:cxn ang="0">
                  <a:pos x="521" y="1592"/>
                </a:cxn>
                <a:cxn ang="0">
                  <a:pos x="744" y="1577"/>
                </a:cxn>
                <a:cxn ang="0">
                  <a:pos x="733" y="657"/>
                </a:cxn>
                <a:cxn ang="0">
                  <a:pos x="806" y="626"/>
                </a:cxn>
                <a:cxn ang="0">
                  <a:pos x="837" y="610"/>
                </a:cxn>
                <a:cxn ang="0">
                  <a:pos x="860" y="592"/>
                </a:cxn>
                <a:cxn ang="0">
                  <a:pos x="878" y="574"/>
                </a:cxn>
                <a:cxn ang="0">
                  <a:pos x="894" y="544"/>
                </a:cxn>
                <a:cxn ang="0">
                  <a:pos x="889" y="496"/>
                </a:cxn>
                <a:cxn ang="0">
                  <a:pos x="869" y="440"/>
                </a:cxn>
                <a:cxn ang="0">
                  <a:pos x="841" y="369"/>
                </a:cxn>
                <a:cxn ang="0">
                  <a:pos x="796" y="226"/>
                </a:cxn>
                <a:cxn ang="0">
                  <a:pos x="768" y="179"/>
                </a:cxn>
                <a:cxn ang="0">
                  <a:pos x="744" y="144"/>
                </a:cxn>
                <a:cxn ang="0">
                  <a:pos x="720" y="117"/>
                </a:cxn>
                <a:cxn ang="0">
                  <a:pos x="695" y="95"/>
                </a:cxn>
                <a:cxn ang="0">
                  <a:pos x="667" y="78"/>
                </a:cxn>
                <a:cxn ang="0">
                  <a:pos x="633" y="62"/>
                </a:cxn>
                <a:cxn ang="0">
                  <a:pos x="592" y="45"/>
                </a:cxn>
                <a:cxn ang="0">
                  <a:pos x="542" y="26"/>
                </a:cxn>
                <a:cxn ang="0">
                  <a:pos x="531" y="18"/>
                </a:cxn>
                <a:cxn ang="0">
                  <a:pos x="505" y="10"/>
                </a:cxn>
                <a:cxn ang="0">
                  <a:pos x="470" y="3"/>
                </a:cxn>
                <a:cxn ang="0">
                  <a:pos x="429" y="0"/>
                </a:cxn>
                <a:cxn ang="0">
                  <a:pos x="384" y="6"/>
                </a:cxn>
                <a:cxn ang="0">
                  <a:pos x="339" y="21"/>
                </a:cxn>
                <a:cxn ang="0">
                  <a:pos x="296" y="51"/>
                </a:cxn>
                <a:cxn ang="0">
                  <a:pos x="261" y="96"/>
                </a:cxn>
              </a:cxnLst>
              <a:rect l="0" t="0" r="r" b="b"/>
              <a:pathLst>
                <a:path w="895" h="1593">
                  <a:moveTo>
                    <a:pt x="261" y="96"/>
                  </a:moveTo>
                  <a:lnTo>
                    <a:pt x="237" y="105"/>
                  </a:lnTo>
                  <a:lnTo>
                    <a:pt x="216" y="113"/>
                  </a:lnTo>
                  <a:lnTo>
                    <a:pt x="197" y="123"/>
                  </a:lnTo>
                  <a:lnTo>
                    <a:pt x="180" y="131"/>
                  </a:lnTo>
                  <a:lnTo>
                    <a:pt x="166" y="141"/>
                  </a:lnTo>
                  <a:lnTo>
                    <a:pt x="154" y="150"/>
                  </a:lnTo>
                  <a:lnTo>
                    <a:pt x="142" y="161"/>
                  </a:lnTo>
                  <a:lnTo>
                    <a:pt x="132" y="172"/>
                  </a:lnTo>
                  <a:lnTo>
                    <a:pt x="124" y="184"/>
                  </a:lnTo>
                  <a:lnTo>
                    <a:pt x="114" y="197"/>
                  </a:lnTo>
                  <a:lnTo>
                    <a:pt x="107" y="212"/>
                  </a:lnTo>
                  <a:lnTo>
                    <a:pt x="98" y="228"/>
                  </a:lnTo>
                  <a:lnTo>
                    <a:pt x="90" y="245"/>
                  </a:lnTo>
                  <a:lnTo>
                    <a:pt x="82" y="265"/>
                  </a:lnTo>
                  <a:lnTo>
                    <a:pt x="72" y="287"/>
                  </a:lnTo>
                  <a:lnTo>
                    <a:pt x="62" y="311"/>
                  </a:lnTo>
                  <a:lnTo>
                    <a:pt x="44" y="395"/>
                  </a:lnTo>
                  <a:lnTo>
                    <a:pt x="8" y="475"/>
                  </a:lnTo>
                  <a:lnTo>
                    <a:pt x="1" y="514"/>
                  </a:lnTo>
                  <a:lnTo>
                    <a:pt x="0" y="550"/>
                  </a:lnTo>
                  <a:lnTo>
                    <a:pt x="5" y="580"/>
                  </a:lnTo>
                  <a:lnTo>
                    <a:pt x="16" y="606"/>
                  </a:lnTo>
                  <a:lnTo>
                    <a:pt x="33" y="627"/>
                  </a:lnTo>
                  <a:lnTo>
                    <a:pt x="55" y="643"/>
                  </a:lnTo>
                  <a:lnTo>
                    <a:pt x="83" y="653"/>
                  </a:lnTo>
                  <a:lnTo>
                    <a:pt x="116" y="660"/>
                  </a:lnTo>
                  <a:lnTo>
                    <a:pt x="149" y="673"/>
                  </a:lnTo>
                  <a:lnTo>
                    <a:pt x="137" y="806"/>
                  </a:lnTo>
                  <a:lnTo>
                    <a:pt x="130" y="933"/>
                  </a:lnTo>
                  <a:lnTo>
                    <a:pt x="129" y="1058"/>
                  </a:lnTo>
                  <a:lnTo>
                    <a:pt x="132" y="1192"/>
                  </a:lnTo>
                  <a:lnTo>
                    <a:pt x="123" y="1563"/>
                  </a:lnTo>
                  <a:lnTo>
                    <a:pt x="139" y="1570"/>
                  </a:lnTo>
                  <a:lnTo>
                    <a:pt x="159" y="1575"/>
                  </a:lnTo>
                  <a:lnTo>
                    <a:pt x="182" y="1581"/>
                  </a:lnTo>
                  <a:lnTo>
                    <a:pt x="206" y="1584"/>
                  </a:lnTo>
                  <a:lnTo>
                    <a:pt x="232" y="1587"/>
                  </a:lnTo>
                  <a:lnTo>
                    <a:pt x="260" y="1589"/>
                  </a:lnTo>
                  <a:lnTo>
                    <a:pt x="289" y="1591"/>
                  </a:lnTo>
                  <a:lnTo>
                    <a:pt x="318" y="1592"/>
                  </a:lnTo>
                  <a:lnTo>
                    <a:pt x="347" y="1592"/>
                  </a:lnTo>
                  <a:lnTo>
                    <a:pt x="378" y="1592"/>
                  </a:lnTo>
                  <a:lnTo>
                    <a:pt x="408" y="1592"/>
                  </a:lnTo>
                  <a:lnTo>
                    <a:pt x="439" y="1592"/>
                  </a:lnTo>
                  <a:lnTo>
                    <a:pt x="467" y="1592"/>
                  </a:lnTo>
                  <a:lnTo>
                    <a:pt x="495" y="1592"/>
                  </a:lnTo>
                  <a:lnTo>
                    <a:pt x="521" y="1592"/>
                  </a:lnTo>
                  <a:lnTo>
                    <a:pt x="546" y="1593"/>
                  </a:lnTo>
                  <a:lnTo>
                    <a:pt x="744" y="1577"/>
                  </a:lnTo>
                  <a:lnTo>
                    <a:pt x="742" y="1264"/>
                  </a:lnTo>
                  <a:lnTo>
                    <a:pt x="733" y="657"/>
                  </a:lnTo>
                  <a:lnTo>
                    <a:pt x="788" y="636"/>
                  </a:lnTo>
                  <a:lnTo>
                    <a:pt x="806" y="626"/>
                  </a:lnTo>
                  <a:lnTo>
                    <a:pt x="823" y="618"/>
                  </a:lnTo>
                  <a:lnTo>
                    <a:pt x="837" y="610"/>
                  </a:lnTo>
                  <a:lnTo>
                    <a:pt x="850" y="600"/>
                  </a:lnTo>
                  <a:lnTo>
                    <a:pt x="860" y="592"/>
                  </a:lnTo>
                  <a:lnTo>
                    <a:pt x="871" y="583"/>
                  </a:lnTo>
                  <a:lnTo>
                    <a:pt x="878" y="574"/>
                  </a:lnTo>
                  <a:lnTo>
                    <a:pt x="885" y="565"/>
                  </a:lnTo>
                  <a:lnTo>
                    <a:pt x="894" y="544"/>
                  </a:lnTo>
                  <a:lnTo>
                    <a:pt x="895" y="521"/>
                  </a:lnTo>
                  <a:lnTo>
                    <a:pt x="889" y="496"/>
                  </a:lnTo>
                  <a:lnTo>
                    <a:pt x="880" y="469"/>
                  </a:lnTo>
                  <a:lnTo>
                    <a:pt x="869" y="440"/>
                  </a:lnTo>
                  <a:lnTo>
                    <a:pt x="855" y="406"/>
                  </a:lnTo>
                  <a:lnTo>
                    <a:pt x="841" y="369"/>
                  </a:lnTo>
                  <a:lnTo>
                    <a:pt x="830" y="327"/>
                  </a:lnTo>
                  <a:lnTo>
                    <a:pt x="796" y="226"/>
                  </a:lnTo>
                  <a:lnTo>
                    <a:pt x="782" y="201"/>
                  </a:lnTo>
                  <a:lnTo>
                    <a:pt x="768" y="179"/>
                  </a:lnTo>
                  <a:lnTo>
                    <a:pt x="756" y="161"/>
                  </a:lnTo>
                  <a:lnTo>
                    <a:pt x="744" y="144"/>
                  </a:lnTo>
                  <a:lnTo>
                    <a:pt x="732" y="129"/>
                  </a:lnTo>
                  <a:lnTo>
                    <a:pt x="720" y="117"/>
                  </a:lnTo>
                  <a:lnTo>
                    <a:pt x="707" y="105"/>
                  </a:lnTo>
                  <a:lnTo>
                    <a:pt x="695" y="95"/>
                  </a:lnTo>
                  <a:lnTo>
                    <a:pt x="681" y="86"/>
                  </a:lnTo>
                  <a:lnTo>
                    <a:pt x="667" y="78"/>
                  </a:lnTo>
                  <a:lnTo>
                    <a:pt x="651" y="70"/>
                  </a:lnTo>
                  <a:lnTo>
                    <a:pt x="633" y="62"/>
                  </a:lnTo>
                  <a:lnTo>
                    <a:pt x="614" y="54"/>
                  </a:lnTo>
                  <a:lnTo>
                    <a:pt x="592" y="45"/>
                  </a:lnTo>
                  <a:lnTo>
                    <a:pt x="568" y="36"/>
                  </a:lnTo>
                  <a:lnTo>
                    <a:pt x="542" y="26"/>
                  </a:lnTo>
                  <a:lnTo>
                    <a:pt x="538" y="22"/>
                  </a:lnTo>
                  <a:lnTo>
                    <a:pt x="531" y="18"/>
                  </a:lnTo>
                  <a:lnTo>
                    <a:pt x="519" y="14"/>
                  </a:lnTo>
                  <a:lnTo>
                    <a:pt x="505" y="10"/>
                  </a:lnTo>
                  <a:lnTo>
                    <a:pt x="489" y="6"/>
                  </a:lnTo>
                  <a:lnTo>
                    <a:pt x="470" y="3"/>
                  </a:lnTo>
                  <a:lnTo>
                    <a:pt x="450" y="1"/>
                  </a:lnTo>
                  <a:lnTo>
                    <a:pt x="429" y="0"/>
                  </a:lnTo>
                  <a:lnTo>
                    <a:pt x="406" y="3"/>
                  </a:lnTo>
                  <a:lnTo>
                    <a:pt x="384" y="6"/>
                  </a:lnTo>
                  <a:lnTo>
                    <a:pt x="361" y="12"/>
                  </a:lnTo>
                  <a:lnTo>
                    <a:pt x="339" y="21"/>
                  </a:lnTo>
                  <a:lnTo>
                    <a:pt x="317" y="34"/>
                  </a:lnTo>
                  <a:lnTo>
                    <a:pt x="296" y="51"/>
                  </a:lnTo>
                  <a:lnTo>
                    <a:pt x="277" y="71"/>
                  </a:lnTo>
                  <a:lnTo>
                    <a:pt x="261" y="96"/>
                  </a:lnTo>
                  <a:close/>
                </a:path>
              </a:pathLst>
            </a:custGeom>
            <a:solidFill>
              <a:srgbClr val="B5A8B2"/>
            </a:solidFill>
            <a:ln w="9525">
              <a:noFill/>
              <a:round/>
              <a:headEnd/>
              <a:tailEnd/>
            </a:ln>
          </p:spPr>
          <p:txBody>
            <a:bodyPr/>
            <a:lstStyle/>
            <a:p>
              <a:endParaRPr lang="en-US" dirty="0"/>
            </a:p>
          </p:txBody>
        </p:sp>
        <p:sp>
          <p:nvSpPr>
            <p:cNvPr id="184339" name="Freeform 19"/>
            <p:cNvSpPr>
              <a:spLocks/>
            </p:cNvSpPr>
            <p:nvPr/>
          </p:nvSpPr>
          <p:spPr bwMode="auto">
            <a:xfrm>
              <a:off x="1541" y="2976"/>
              <a:ext cx="123" cy="115"/>
            </a:xfrm>
            <a:custGeom>
              <a:avLst/>
              <a:gdLst/>
              <a:ahLst/>
              <a:cxnLst>
                <a:cxn ang="0">
                  <a:pos x="164" y="5"/>
                </a:cxn>
                <a:cxn ang="0">
                  <a:pos x="143" y="6"/>
                </a:cxn>
                <a:cxn ang="0">
                  <a:pos x="125" y="8"/>
                </a:cxn>
                <a:cxn ang="0">
                  <a:pos x="108" y="13"/>
                </a:cxn>
                <a:cxn ang="0">
                  <a:pos x="93" y="19"/>
                </a:cxn>
                <a:cxn ang="0">
                  <a:pos x="81" y="29"/>
                </a:cxn>
                <a:cxn ang="0">
                  <a:pos x="69" y="43"/>
                </a:cxn>
                <a:cxn ang="0">
                  <a:pos x="60" y="62"/>
                </a:cxn>
                <a:cxn ang="0">
                  <a:pos x="52" y="86"/>
                </a:cxn>
                <a:cxn ang="0">
                  <a:pos x="40" y="137"/>
                </a:cxn>
                <a:cxn ang="0">
                  <a:pos x="23" y="160"/>
                </a:cxn>
                <a:cxn ang="0">
                  <a:pos x="12" y="179"/>
                </a:cxn>
                <a:cxn ang="0">
                  <a:pos x="3" y="198"/>
                </a:cxn>
                <a:cxn ang="0">
                  <a:pos x="0" y="215"/>
                </a:cxn>
                <a:cxn ang="0">
                  <a:pos x="0" y="233"/>
                </a:cxn>
                <a:cxn ang="0">
                  <a:pos x="4" y="252"/>
                </a:cxn>
                <a:cxn ang="0">
                  <a:pos x="10" y="275"/>
                </a:cxn>
                <a:cxn ang="0">
                  <a:pos x="20" y="301"/>
                </a:cxn>
                <a:cxn ang="0">
                  <a:pos x="35" y="314"/>
                </a:cxn>
                <a:cxn ang="0">
                  <a:pos x="50" y="324"/>
                </a:cxn>
                <a:cxn ang="0">
                  <a:pos x="67" y="333"/>
                </a:cxn>
                <a:cxn ang="0">
                  <a:pos x="83" y="339"/>
                </a:cxn>
                <a:cxn ang="0">
                  <a:pos x="99" y="343"/>
                </a:cxn>
                <a:cxn ang="0">
                  <a:pos x="116" y="345"/>
                </a:cxn>
                <a:cxn ang="0">
                  <a:pos x="133" y="346"/>
                </a:cxn>
                <a:cxn ang="0">
                  <a:pos x="151" y="346"/>
                </a:cxn>
                <a:cxn ang="0">
                  <a:pos x="167" y="345"/>
                </a:cxn>
                <a:cxn ang="0">
                  <a:pos x="185" y="343"/>
                </a:cxn>
                <a:cxn ang="0">
                  <a:pos x="203" y="341"/>
                </a:cxn>
                <a:cxn ang="0">
                  <a:pos x="220" y="338"/>
                </a:cxn>
                <a:cxn ang="0">
                  <a:pos x="238" y="335"/>
                </a:cxn>
                <a:cxn ang="0">
                  <a:pos x="254" y="333"/>
                </a:cxn>
                <a:cxn ang="0">
                  <a:pos x="272" y="330"/>
                </a:cxn>
                <a:cxn ang="0">
                  <a:pos x="289" y="328"/>
                </a:cxn>
                <a:cxn ang="0">
                  <a:pos x="330" y="317"/>
                </a:cxn>
                <a:cxn ang="0">
                  <a:pos x="365" y="273"/>
                </a:cxn>
                <a:cxn ang="0">
                  <a:pos x="369" y="213"/>
                </a:cxn>
                <a:cxn ang="0">
                  <a:pos x="345" y="168"/>
                </a:cxn>
                <a:cxn ang="0">
                  <a:pos x="346" y="137"/>
                </a:cxn>
                <a:cxn ang="0">
                  <a:pos x="330" y="92"/>
                </a:cxn>
                <a:cxn ang="0">
                  <a:pos x="294" y="65"/>
                </a:cxn>
                <a:cxn ang="0">
                  <a:pos x="272" y="27"/>
                </a:cxn>
                <a:cxn ang="0">
                  <a:pos x="225" y="0"/>
                </a:cxn>
                <a:cxn ang="0">
                  <a:pos x="184" y="6"/>
                </a:cxn>
                <a:cxn ang="0">
                  <a:pos x="164" y="5"/>
                </a:cxn>
              </a:cxnLst>
              <a:rect l="0" t="0" r="r" b="b"/>
              <a:pathLst>
                <a:path w="369" h="346">
                  <a:moveTo>
                    <a:pt x="164" y="5"/>
                  </a:moveTo>
                  <a:lnTo>
                    <a:pt x="143" y="6"/>
                  </a:lnTo>
                  <a:lnTo>
                    <a:pt x="125" y="8"/>
                  </a:lnTo>
                  <a:lnTo>
                    <a:pt x="108" y="13"/>
                  </a:lnTo>
                  <a:lnTo>
                    <a:pt x="93" y="19"/>
                  </a:lnTo>
                  <a:lnTo>
                    <a:pt x="81" y="29"/>
                  </a:lnTo>
                  <a:lnTo>
                    <a:pt x="69" y="43"/>
                  </a:lnTo>
                  <a:lnTo>
                    <a:pt x="60" y="62"/>
                  </a:lnTo>
                  <a:lnTo>
                    <a:pt x="52" y="86"/>
                  </a:lnTo>
                  <a:lnTo>
                    <a:pt x="40" y="137"/>
                  </a:lnTo>
                  <a:lnTo>
                    <a:pt x="23" y="160"/>
                  </a:lnTo>
                  <a:lnTo>
                    <a:pt x="12" y="179"/>
                  </a:lnTo>
                  <a:lnTo>
                    <a:pt x="3" y="198"/>
                  </a:lnTo>
                  <a:lnTo>
                    <a:pt x="0" y="215"/>
                  </a:lnTo>
                  <a:lnTo>
                    <a:pt x="0" y="233"/>
                  </a:lnTo>
                  <a:lnTo>
                    <a:pt x="4" y="252"/>
                  </a:lnTo>
                  <a:lnTo>
                    <a:pt x="10" y="275"/>
                  </a:lnTo>
                  <a:lnTo>
                    <a:pt x="20" y="301"/>
                  </a:lnTo>
                  <a:lnTo>
                    <a:pt x="35" y="314"/>
                  </a:lnTo>
                  <a:lnTo>
                    <a:pt x="50" y="324"/>
                  </a:lnTo>
                  <a:lnTo>
                    <a:pt x="67" y="333"/>
                  </a:lnTo>
                  <a:lnTo>
                    <a:pt x="83" y="339"/>
                  </a:lnTo>
                  <a:lnTo>
                    <a:pt x="99" y="343"/>
                  </a:lnTo>
                  <a:lnTo>
                    <a:pt x="116" y="345"/>
                  </a:lnTo>
                  <a:lnTo>
                    <a:pt x="133" y="346"/>
                  </a:lnTo>
                  <a:lnTo>
                    <a:pt x="151" y="346"/>
                  </a:lnTo>
                  <a:lnTo>
                    <a:pt x="167" y="345"/>
                  </a:lnTo>
                  <a:lnTo>
                    <a:pt x="185" y="343"/>
                  </a:lnTo>
                  <a:lnTo>
                    <a:pt x="203" y="341"/>
                  </a:lnTo>
                  <a:lnTo>
                    <a:pt x="220" y="338"/>
                  </a:lnTo>
                  <a:lnTo>
                    <a:pt x="238" y="335"/>
                  </a:lnTo>
                  <a:lnTo>
                    <a:pt x="254" y="333"/>
                  </a:lnTo>
                  <a:lnTo>
                    <a:pt x="272" y="330"/>
                  </a:lnTo>
                  <a:lnTo>
                    <a:pt x="289" y="328"/>
                  </a:lnTo>
                  <a:lnTo>
                    <a:pt x="330" y="317"/>
                  </a:lnTo>
                  <a:lnTo>
                    <a:pt x="365" y="273"/>
                  </a:lnTo>
                  <a:lnTo>
                    <a:pt x="369" y="213"/>
                  </a:lnTo>
                  <a:lnTo>
                    <a:pt x="345" y="168"/>
                  </a:lnTo>
                  <a:lnTo>
                    <a:pt x="346" y="137"/>
                  </a:lnTo>
                  <a:lnTo>
                    <a:pt x="330" y="92"/>
                  </a:lnTo>
                  <a:lnTo>
                    <a:pt x="294" y="65"/>
                  </a:lnTo>
                  <a:lnTo>
                    <a:pt x="272" y="27"/>
                  </a:lnTo>
                  <a:lnTo>
                    <a:pt x="225" y="0"/>
                  </a:lnTo>
                  <a:lnTo>
                    <a:pt x="184" y="6"/>
                  </a:lnTo>
                  <a:lnTo>
                    <a:pt x="164" y="5"/>
                  </a:lnTo>
                  <a:close/>
                </a:path>
              </a:pathLst>
            </a:custGeom>
            <a:solidFill>
              <a:srgbClr val="542100"/>
            </a:solidFill>
            <a:ln w="9525">
              <a:noFill/>
              <a:round/>
              <a:headEnd/>
              <a:tailEnd/>
            </a:ln>
          </p:spPr>
          <p:txBody>
            <a:bodyPr/>
            <a:lstStyle/>
            <a:p>
              <a:endParaRPr lang="en-US" dirty="0"/>
            </a:p>
          </p:txBody>
        </p:sp>
        <p:sp>
          <p:nvSpPr>
            <p:cNvPr id="184340" name="Freeform 20"/>
            <p:cNvSpPr>
              <a:spLocks/>
            </p:cNvSpPr>
            <p:nvPr/>
          </p:nvSpPr>
          <p:spPr bwMode="auto">
            <a:xfrm>
              <a:off x="1562" y="3099"/>
              <a:ext cx="87" cy="148"/>
            </a:xfrm>
            <a:custGeom>
              <a:avLst/>
              <a:gdLst/>
              <a:ahLst/>
              <a:cxnLst>
                <a:cxn ang="0">
                  <a:pos x="202" y="43"/>
                </a:cxn>
                <a:cxn ang="0">
                  <a:pos x="192" y="95"/>
                </a:cxn>
                <a:cxn ang="0">
                  <a:pos x="180" y="121"/>
                </a:cxn>
                <a:cxn ang="0">
                  <a:pos x="175" y="160"/>
                </a:cxn>
                <a:cxn ang="0">
                  <a:pos x="146" y="201"/>
                </a:cxn>
                <a:cxn ang="0">
                  <a:pos x="117" y="146"/>
                </a:cxn>
                <a:cxn ang="0">
                  <a:pos x="71" y="118"/>
                </a:cxn>
                <a:cxn ang="0">
                  <a:pos x="54" y="55"/>
                </a:cxn>
                <a:cxn ang="0">
                  <a:pos x="55" y="0"/>
                </a:cxn>
                <a:cxn ang="0">
                  <a:pos x="24" y="34"/>
                </a:cxn>
                <a:cxn ang="0">
                  <a:pos x="6" y="92"/>
                </a:cxn>
                <a:cxn ang="0">
                  <a:pos x="0" y="162"/>
                </a:cxn>
                <a:cxn ang="0">
                  <a:pos x="92" y="196"/>
                </a:cxn>
                <a:cxn ang="0">
                  <a:pos x="136" y="276"/>
                </a:cxn>
                <a:cxn ang="0">
                  <a:pos x="164" y="374"/>
                </a:cxn>
                <a:cxn ang="0">
                  <a:pos x="169" y="444"/>
                </a:cxn>
                <a:cxn ang="0">
                  <a:pos x="206" y="255"/>
                </a:cxn>
                <a:cxn ang="0">
                  <a:pos x="210" y="146"/>
                </a:cxn>
                <a:cxn ang="0">
                  <a:pos x="261" y="93"/>
                </a:cxn>
                <a:cxn ang="0">
                  <a:pos x="244" y="57"/>
                </a:cxn>
                <a:cxn ang="0">
                  <a:pos x="199" y="12"/>
                </a:cxn>
                <a:cxn ang="0">
                  <a:pos x="202" y="43"/>
                </a:cxn>
              </a:cxnLst>
              <a:rect l="0" t="0" r="r" b="b"/>
              <a:pathLst>
                <a:path w="261" h="444">
                  <a:moveTo>
                    <a:pt x="202" y="43"/>
                  </a:moveTo>
                  <a:lnTo>
                    <a:pt x="192" y="95"/>
                  </a:lnTo>
                  <a:lnTo>
                    <a:pt x="180" y="121"/>
                  </a:lnTo>
                  <a:lnTo>
                    <a:pt x="175" y="160"/>
                  </a:lnTo>
                  <a:lnTo>
                    <a:pt x="146" y="201"/>
                  </a:lnTo>
                  <a:lnTo>
                    <a:pt x="117" y="146"/>
                  </a:lnTo>
                  <a:lnTo>
                    <a:pt x="71" y="118"/>
                  </a:lnTo>
                  <a:lnTo>
                    <a:pt x="54" y="55"/>
                  </a:lnTo>
                  <a:lnTo>
                    <a:pt x="55" y="0"/>
                  </a:lnTo>
                  <a:lnTo>
                    <a:pt x="24" y="34"/>
                  </a:lnTo>
                  <a:lnTo>
                    <a:pt x="6" y="92"/>
                  </a:lnTo>
                  <a:lnTo>
                    <a:pt x="0" y="162"/>
                  </a:lnTo>
                  <a:lnTo>
                    <a:pt x="92" y="196"/>
                  </a:lnTo>
                  <a:lnTo>
                    <a:pt x="136" y="276"/>
                  </a:lnTo>
                  <a:lnTo>
                    <a:pt x="164" y="374"/>
                  </a:lnTo>
                  <a:lnTo>
                    <a:pt x="169" y="444"/>
                  </a:lnTo>
                  <a:lnTo>
                    <a:pt x="206" y="255"/>
                  </a:lnTo>
                  <a:lnTo>
                    <a:pt x="210" y="146"/>
                  </a:lnTo>
                  <a:lnTo>
                    <a:pt x="261" y="93"/>
                  </a:lnTo>
                  <a:lnTo>
                    <a:pt x="244" y="57"/>
                  </a:lnTo>
                  <a:lnTo>
                    <a:pt x="199" y="12"/>
                  </a:lnTo>
                  <a:lnTo>
                    <a:pt x="202" y="43"/>
                  </a:lnTo>
                  <a:close/>
                </a:path>
              </a:pathLst>
            </a:custGeom>
            <a:solidFill>
              <a:srgbClr val="87193F"/>
            </a:solidFill>
            <a:ln w="9525">
              <a:noFill/>
              <a:round/>
              <a:headEnd/>
              <a:tailEnd/>
            </a:ln>
          </p:spPr>
          <p:txBody>
            <a:bodyPr/>
            <a:lstStyle/>
            <a:p>
              <a:endParaRPr lang="en-US" dirty="0"/>
            </a:p>
          </p:txBody>
        </p:sp>
        <p:sp>
          <p:nvSpPr>
            <p:cNvPr id="184341" name="Freeform 21"/>
            <p:cNvSpPr>
              <a:spLocks/>
            </p:cNvSpPr>
            <p:nvPr/>
          </p:nvSpPr>
          <p:spPr bwMode="auto">
            <a:xfrm>
              <a:off x="1566" y="3011"/>
              <a:ext cx="78" cy="159"/>
            </a:xfrm>
            <a:custGeom>
              <a:avLst/>
              <a:gdLst/>
              <a:ahLst/>
              <a:cxnLst>
                <a:cxn ang="0">
                  <a:pos x="125" y="0"/>
                </a:cxn>
                <a:cxn ang="0">
                  <a:pos x="165" y="30"/>
                </a:cxn>
                <a:cxn ang="0">
                  <a:pos x="166" y="43"/>
                </a:cxn>
                <a:cxn ang="0">
                  <a:pos x="169" y="52"/>
                </a:cxn>
                <a:cxn ang="0">
                  <a:pos x="175" y="59"/>
                </a:cxn>
                <a:cxn ang="0">
                  <a:pos x="182" y="64"/>
                </a:cxn>
                <a:cxn ang="0">
                  <a:pos x="192" y="67"/>
                </a:cxn>
                <a:cxn ang="0">
                  <a:pos x="202" y="68"/>
                </a:cxn>
                <a:cxn ang="0">
                  <a:pos x="214" y="69"/>
                </a:cxn>
                <a:cxn ang="0">
                  <a:pos x="226" y="69"/>
                </a:cxn>
                <a:cxn ang="0">
                  <a:pos x="226" y="91"/>
                </a:cxn>
                <a:cxn ang="0">
                  <a:pos x="228" y="112"/>
                </a:cxn>
                <a:cxn ang="0">
                  <a:pos x="232" y="132"/>
                </a:cxn>
                <a:cxn ang="0">
                  <a:pos x="235" y="152"/>
                </a:cxn>
                <a:cxn ang="0">
                  <a:pos x="231" y="181"/>
                </a:cxn>
                <a:cxn ang="0">
                  <a:pos x="215" y="186"/>
                </a:cxn>
                <a:cxn ang="0">
                  <a:pos x="205" y="216"/>
                </a:cxn>
                <a:cxn ang="0">
                  <a:pos x="193" y="227"/>
                </a:cxn>
                <a:cxn ang="0">
                  <a:pos x="186" y="266"/>
                </a:cxn>
                <a:cxn ang="0">
                  <a:pos x="190" y="323"/>
                </a:cxn>
                <a:cxn ang="0">
                  <a:pos x="181" y="432"/>
                </a:cxn>
                <a:cxn ang="0">
                  <a:pos x="131" y="477"/>
                </a:cxn>
                <a:cxn ang="0">
                  <a:pos x="90" y="423"/>
                </a:cxn>
                <a:cxn ang="0">
                  <a:pos x="63" y="395"/>
                </a:cxn>
                <a:cxn ang="0">
                  <a:pos x="42" y="353"/>
                </a:cxn>
                <a:cxn ang="0">
                  <a:pos x="30" y="306"/>
                </a:cxn>
                <a:cxn ang="0">
                  <a:pos x="30" y="231"/>
                </a:cxn>
                <a:cxn ang="0">
                  <a:pos x="28" y="199"/>
                </a:cxn>
                <a:cxn ang="0">
                  <a:pos x="15" y="188"/>
                </a:cxn>
                <a:cxn ang="0">
                  <a:pos x="7" y="179"/>
                </a:cxn>
                <a:cxn ang="0">
                  <a:pos x="1" y="169"/>
                </a:cxn>
                <a:cxn ang="0">
                  <a:pos x="0" y="161"/>
                </a:cxn>
                <a:cxn ang="0">
                  <a:pos x="2" y="151"/>
                </a:cxn>
                <a:cxn ang="0">
                  <a:pos x="6" y="140"/>
                </a:cxn>
                <a:cxn ang="0">
                  <a:pos x="11" y="127"/>
                </a:cxn>
                <a:cxn ang="0">
                  <a:pos x="17" y="112"/>
                </a:cxn>
                <a:cxn ang="0">
                  <a:pos x="21" y="54"/>
                </a:cxn>
                <a:cxn ang="0">
                  <a:pos x="61" y="48"/>
                </a:cxn>
                <a:cxn ang="0">
                  <a:pos x="82" y="25"/>
                </a:cxn>
                <a:cxn ang="0">
                  <a:pos x="101" y="9"/>
                </a:cxn>
                <a:cxn ang="0">
                  <a:pos x="125" y="0"/>
                </a:cxn>
              </a:cxnLst>
              <a:rect l="0" t="0" r="r" b="b"/>
              <a:pathLst>
                <a:path w="235" h="477">
                  <a:moveTo>
                    <a:pt x="125" y="0"/>
                  </a:moveTo>
                  <a:lnTo>
                    <a:pt x="165" y="30"/>
                  </a:lnTo>
                  <a:lnTo>
                    <a:pt x="166" y="43"/>
                  </a:lnTo>
                  <a:lnTo>
                    <a:pt x="169" y="52"/>
                  </a:lnTo>
                  <a:lnTo>
                    <a:pt x="175" y="59"/>
                  </a:lnTo>
                  <a:lnTo>
                    <a:pt x="182" y="64"/>
                  </a:lnTo>
                  <a:lnTo>
                    <a:pt x="192" y="67"/>
                  </a:lnTo>
                  <a:lnTo>
                    <a:pt x="202" y="68"/>
                  </a:lnTo>
                  <a:lnTo>
                    <a:pt x="214" y="69"/>
                  </a:lnTo>
                  <a:lnTo>
                    <a:pt x="226" y="69"/>
                  </a:lnTo>
                  <a:lnTo>
                    <a:pt x="226" y="91"/>
                  </a:lnTo>
                  <a:lnTo>
                    <a:pt x="228" y="112"/>
                  </a:lnTo>
                  <a:lnTo>
                    <a:pt x="232" y="132"/>
                  </a:lnTo>
                  <a:lnTo>
                    <a:pt x="235" y="152"/>
                  </a:lnTo>
                  <a:lnTo>
                    <a:pt x="231" y="181"/>
                  </a:lnTo>
                  <a:lnTo>
                    <a:pt x="215" y="186"/>
                  </a:lnTo>
                  <a:lnTo>
                    <a:pt x="205" y="216"/>
                  </a:lnTo>
                  <a:lnTo>
                    <a:pt x="193" y="227"/>
                  </a:lnTo>
                  <a:lnTo>
                    <a:pt x="186" y="266"/>
                  </a:lnTo>
                  <a:lnTo>
                    <a:pt x="190" y="323"/>
                  </a:lnTo>
                  <a:lnTo>
                    <a:pt x="181" y="432"/>
                  </a:lnTo>
                  <a:lnTo>
                    <a:pt x="131" y="477"/>
                  </a:lnTo>
                  <a:lnTo>
                    <a:pt x="90" y="423"/>
                  </a:lnTo>
                  <a:lnTo>
                    <a:pt x="63" y="395"/>
                  </a:lnTo>
                  <a:lnTo>
                    <a:pt x="42" y="353"/>
                  </a:lnTo>
                  <a:lnTo>
                    <a:pt x="30" y="306"/>
                  </a:lnTo>
                  <a:lnTo>
                    <a:pt x="30" y="231"/>
                  </a:lnTo>
                  <a:lnTo>
                    <a:pt x="28" y="199"/>
                  </a:lnTo>
                  <a:lnTo>
                    <a:pt x="15" y="188"/>
                  </a:lnTo>
                  <a:lnTo>
                    <a:pt x="7" y="179"/>
                  </a:lnTo>
                  <a:lnTo>
                    <a:pt x="1" y="169"/>
                  </a:lnTo>
                  <a:lnTo>
                    <a:pt x="0" y="161"/>
                  </a:lnTo>
                  <a:lnTo>
                    <a:pt x="2" y="151"/>
                  </a:lnTo>
                  <a:lnTo>
                    <a:pt x="6" y="140"/>
                  </a:lnTo>
                  <a:lnTo>
                    <a:pt x="11" y="127"/>
                  </a:lnTo>
                  <a:lnTo>
                    <a:pt x="17" y="112"/>
                  </a:lnTo>
                  <a:lnTo>
                    <a:pt x="21" y="54"/>
                  </a:lnTo>
                  <a:lnTo>
                    <a:pt x="61" y="48"/>
                  </a:lnTo>
                  <a:lnTo>
                    <a:pt x="82" y="25"/>
                  </a:lnTo>
                  <a:lnTo>
                    <a:pt x="101" y="9"/>
                  </a:lnTo>
                  <a:lnTo>
                    <a:pt x="125" y="0"/>
                  </a:lnTo>
                  <a:close/>
                </a:path>
              </a:pathLst>
            </a:custGeom>
            <a:solidFill>
              <a:srgbClr val="993300"/>
            </a:solidFill>
            <a:ln w="9525">
              <a:noFill/>
              <a:round/>
              <a:headEnd/>
              <a:tailEnd/>
            </a:ln>
          </p:spPr>
          <p:txBody>
            <a:bodyPr/>
            <a:lstStyle/>
            <a:p>
              <a:endParaRPr lang="en-US" dirty="0"/>
            </a:p>
          </p:txBody>
        </p:sp>
        <p:sp>
          <p:nvSpPr>
            <p:cNvPr id="184342" name="Freeform 22"/>
            <p:cNvSpPr>
              <a:spLocks/>
            </p:cNvSpPr>
            <p:nvPr/>
          </p:nvSpPr>
          <p:spPr bwMode="auto">
            <a:xfrm>
              <a:off x="1607" y="3035"/>
              <a:ext cx="37" cy="60"/>
            </a:xfrm>
            <a:custGeom>
              <a:avLst/>
              <a:gdLst/>
              <a:ahLst/>
              <a:cxnLst>
                <a:cxn ang="0">
                  <a:pos x="100" y="2"/>
                </a:cxn>
                <a:cxn ang="0">
                  <a:pos x="76" y="0"/>
                </a:cxn>
                <a:cxn ang="0">
                  <a:pos x="73" y="13"/>
                </a:cxn>
                <a:cxn ang="0">
                  <a:pos x="85" y="27"/>
                </a:cxn>
                <a:cxn ang="0">
                  <a:pos x="81" y="35"/>
                </a:cxn>
                <a:cxn ang="0">
                  <a:pos x="68" y="42"/>
                </a:cxn>
                <a:cxn ang="0">
                  <a:pos x="54" y="45"/>
                </a:cxn>
                <a:cxn ang="0">
                  <a:pos x="34" y="51"/>
                </a:cxn>
                <a:cxn ang="0">
                  <a:pos x="19" y="40"/>
                </a:cxn>
                <a:cxn ang="0">
                  <a:pos x="19" y="26"/>
                </a:cxn>
                <a:cxn ang="0">
                  <a:pos x="3" y="32"/>
                </a:cxn>
                <a:cxn ang="0">
                  <a:pos x="3" y="61"/>
                </a:cxn>
                <a:cxn ang="0">
                  <a:pos x="0" y="71"/>
                </a:cxn>
                <a:cxn ang="0">
                  <a:pos x="0" y="78"/>
                </a:cxn>
                <a:cxn ang="0">
                  <a:pos x="2" y="84"/>
                </a:cxn>
                <a:cxn ang="0">
                  <a:pos x="5" y="86"/>
                </a:cxn>
                <a:cxn ang="0">
                  <a:pos x="9" y="87"/>
                </a:cxn>
                <a:cxn ang="0">
                  <a:pos x="15" y="85"/>
                </a:cxn>
                <a:cxn ang="0">
                  <a:pos x="22" y="83"/>
                </a:cxn>
                <a:cxn ang="0">
                  <a:pos x="28" y="78"/>
                </a:cxn>
                <a:cxn ang="0">
                  <a:pos x="28" y="66"/>
                </a:cxn>
                <a:cxn ang="0">
                  <a:pos x="49" y="75"/>
                </a:cxn>
                <a:cxn ang="0">
                  <a:pos x="69" y="73"/>
                </a:cxn>
                <a:cxn ang="0">
                  <a:pos x="74" y="101"/>
                </a:cxn>
                <a:cxn ang="0">
                  <a:pos x="70" y="115"/>
                </a:cxn>
                <a:cxn ang="0">
                  <a:pos x="58" y="123"/>
                </a:cxn>
                <a:cxn ang="0">
                  <a:pos x="58" y="141"/>
                </a:cxn>
                <a:cxn ang="0">
                  <a:pos x="49" y="153"/>
                </a:cxn>
                <a:cxn ang="0">
                  <a:pos x="41" y="124"/>
                </a:cxn>
                <a:cxn ang="0">
                  <a:pos x="8" y="131"/>
                </a:cxn>
                <a:cxn ang="0">
                  <a:pos x="8" y="141"/>
                </a:cxn>
                <a:cxn ang="0">
                  <a:pos x="28" y="141"/>
                </a:cxn>
                <a:cxn ang="0">
                  <a:pos x="27" y="158"/>
                </a:cxn>
                <a:cxn ang="0">
                  <a:pos x="11" y="161"/>
                </a:cxn>
                <a:cxn ang="0">
                  <a:pos x="12" y="170"/>
                </a:cxn>
                <a:cxn ang="0">
                  <a:pos x="14" y="177"/>
                </a:cxn>
                <a:cxn ang="0">
                  <a:pos x="20" y="181"/>
                </a:cxn>
                <a:cxn ang="0">
                  <a:pos x="25" y="181"/>
                </a:cxn>
                <a:cxn ang="0">
                  <a:pos x="31" y="180"/>
                </a:cxn>
                <a:cxn ang="0">
                  <a:pos x="38" y="178"/>
                </a:cxn>
                <a:cxn ang="0">
                  <a:pos x="47" y="174"/>
                </a:cxn>
                <a:cxn ang="0">
                  <a:pos x="54" y="169"/>
                </a:cxn>
                <a:cxn ang="0">
                  <a:pos x="82" y="136"/>
                </a:cxn>
                <a:cxn ang="0">
                  <a:pos x="86" y="117"/>
                </a:cxn>
                <a:cxn ang="0">
                  <a:pos x="105" y="112"/>
                </a:cxn>
                <a:cxn ang="0">
                  <a:pos x="111" y="89"/>
                </a:cxn>
                <a:cxn ang="0">
                  <a:pos x="99" y="95"/>
                </a:cxn>
                <a:cxn ang="0">
                  <a:pos x="95" y="103"/>
                </a:cxn>
                <a:cxn ang="0">
                  <a:pos x="94" y="81"/>
                </a:cxn>
                <a:cxn ang="0">
                  <a:pos x="100" y="74"/>
                </a:cxn>
                <a:cxn ang="0">
                  <a:pos x="104" y="60"/>
                </a:cxn>
                <a:cxn ang="0">
                  <a:pos x="104" y="36"/>
                </a:cxn>
                <a:cxn ang="0">
                  <a:pos x="100" y="2"/>
                </a:cxn>
              </a:cxnLst>
              <a:rect l="0" t="0" r="r" b="b"/>
              <a:pathLst>
                <a:path w="111" h="181">
                  <a:moveTo>
                    <a:pt x="100" y="2"/>
                  </a:moveTo>
                  <a:lnTo>
                    <a:pt x="76" y="0"/>
                  </a:lnTo>
                  <a:lnTo>
                    <a:pt x="73" y="13"/>
                  </a:lnTo>
                  <a:lnTo>
                    <a:pt x="85" y="27"/>
                  </a:lnTo>
                  <a:lnTo>
                    <a:pt x="81" y="35"/>
                  </a:lnTo>
                  <a:lnTo>
                    <a:pt x="68" y="42"/>
                  </a:lnTo>
                  <a:lnTo>
                    <a:pt x="54" y="45"/>
                  </a:lnTo>
                  <a:lnTo>
                    <a:pt x="34" y="51"/>
                  </a:lnTo>
                  <a:lnTo>
                    <a:pt x="19" y="40"/>
                  </a:lnTo>
                  <a:lnTo>
                    <a:pt x="19" y="26"/>
                  </a:lnTo>
                  <a:lnTo>
                    <a:pt x="3" y="32"/>
                  </a:lnTo>
                  <a:lnTo>
                    <a:pt x="3" y="61"/>
                  </a:lnTo>
                  <a:lnTo>
                    <a:pt x="0" y="71"/>
                  </a:lnTo>
                  <a:lnTo>
                    <a:pt x="0" y="78"/>
                  </a:lnTo>
                  <a:lnTo>
                    <a:pt x="2" y="84"/>
                  </a:lnTo>
                  <a:lnTo>
                    <a:pt x="5" y="86"/>
                  </a:lnTo>
                  <a:lnTo>
                    <a:pt x="9" y="87"/>
                  </a:lnTo>
                  <a:lnTo>
                    <a:pt x="15" y="85"/>
                  </a:lnTo>
                  <a:lnTo>
                    <a:pt x="22" y="83"/>
                  </a:lnTo>
                  <a:lnTo>
                    <a:pt x="28" y="78"/>
                  </a:lnTo>
                  <a:lnTo>
                    <a:pt x="28" y="66"/>
                  </a:lnTo>
                  <a:lnTo>
                    <a:pt x="49" y="75"/>
                  </a:lnTo>
                  <a:lnTo>
                    <a:pt x="69" y="73"/>
                  </a:lnTo>
                  <a:lnTo>
                    <a:pt x="74" y="101"/>
                  </a:lnTo>
                  <a:lnTo>
                    <a:pt x="70" y="115"/>
                  </a:lnTo>
                  <a:lnTo>
                    <a:pt x="58" y="123"/>
                  </a:lnTo>
                  <a:lnTo>
                    <a:pt x="58" y="141"/>
                  </a:lnTo>
                  <a:lnTo>
                    <a:pt x="49" y="153"/>
                  </a:lnTo>
                  <a:lnTo>
                    <a:pt x="41" y="124"/>
                  </a:lnTo>
                  <a:lnTo>
                    <a:pt x="8" y="131"/>
                  </a:lnTo>
                  <a:lnTo>
                    <a:pt x="8" y="141"/>
                  </a:lnTo>
                  <a:lnTo>
                    <a:pt x="28" y="141"/>
                  </a:lnTo>
                  <a:lnTo>
                    <a:pt x="27" y="158"/>
                  </a:lnTo>
                  <a:lnTo>
                    <a:pt x="11" y="161"/>
                  </a:lnTo>
                  <a:lnTo>
                    <a:pt x="12" y="170"/>
                  </a:lnTo>
                  <a:lnTo>
                    <a:pt x="14" y="177"/>
                  </a:lnTo>
                  <a:lnTo>
                    <a:pt x="20" y="181"/>
                  </a:lnTo>
                  <a:lnTo>
                    <a:pt x="25" y="181"/>
                  </a:lnTo>
                  <a:lnTo>
                    <a:pt x="31" y="180"/>
                  </a:lnTo>
                  <a:lnTo>
                    <a:pt x="38" y="178"/>
                  </a:lnTo>
                  <a:lnTo>
                    <a:pt x="47" y="174"/>
                  </a:lnTo>
                  <a:lnTo>
                    <a:pt x="54" y="169"/>
                  </a:lnTo>
                  <a:lnTo>
                    <a:pt x="82" y="136"/>
                  </a:lnTo>
                  <a:lnTo>
                    <a:pt x="86" y="117"/>
                  </a:lnTo>
                  <a:lnTo>
                    <a:pt x="105" y="112"/>
                  </a:lnTo>
                  <a:lnTo>
                    <a:pt x="111" y="89"/>
                  </a:lnTo>
                  <a:lnTo>
                    <a:pt x="99" y="95"/>
                  </a:lnTo>
                  <a:lnTo>
                    <a:pt x="95" y="103"/>
                  </a:lnTo>
                  <a:lnTo>
                    <a:pt x="94" y="81"/>
                  </a:lnTo>
                  <a:lnTo>
                    <a:pt x="100" y="74"/>
                  </a:lnTo>
                  <a:lnTo>
                    <a:pt x="104" y="60"/>
                  </a:lnTo>
                  <a:lnTo>
                    <a:pt x="104" y="36"/>
                  </a:lnTo>
                  <a:lnTo>
                    <a:pt x="100" y="2"/>
                  </a:lnTo>
                  <a:close/>
                </a:path>
              </a:pathLst>
            </a:custGeom>
            <a:solidFill>
              <a:srgbClr val="FF773F"/>
            </a:solidFill>
            <a:ln w="9525">
              <a:noFill/>
              <a:round/>
              <a:headEnd/>
              <a:tailEnd/>
            </a:ln>
          </p:spPr>
          <p:txBody>
            <a:bodyPr/>
            <a:lstStyle/>
            <a:p>
              <a:endParaRPr lang="en-US" dirty="0"/>
            </a:p>
          </p:txBody>
        </p:sp>
        <p:sp>
          <p:nvSpPr>
            <p:cNvPr id="184343" name="Freeform 23"/>
            <p:cNvSpPr>
              <a:spLocks/>
            </p:cNvSpPr>
            <p:nvPr/>
          </p:nvSpPr>
          <p:spPr bwMode="auto">
            <a:xfrm>
              <a:off x="1610" y="3064"/>
              <a:ext cx="13" cy="10"/>
            </a:xfrm>
            <a:custGeom>
              <a:avLst/>
              <a:gdLst/>
              <a:ahLst/>
              <a:cxnLst>
                <a:cxn ang="0">
                  <a:pos x="41" y="16"/>
                </a:cxn>
                <a:cxn ang="0">
                  <a:pos x="25" y="8"/>
                </a:cxn>
                <a:cxn ang="0">
                  <a:pos x="22" y="0"/>
                </a:cxn>
                <a:cxn ang="0">
                  <a:pos x="8" y="8"/>
                </a:cxn>
                <a:cxn ang="0">
                  <a:pos x="1" y="12"/>
                </a:cxn>
                <a:cxn ang="0">
                  <a:pos x="0" y="29"/>
                </a:cxn>
                <a:cxn ang="0">
                  <a:pos x="23" y="29"/>
                </a:cxn>
                <a:cxn ang="0">
                  <a:pos x="38" y="27"/>
                </a:cxn>
                <a:cxn ang="0">
                  <a:pos x="41" y="16"/>
                </a:cxn>
              </a:cxnLst>
              <a:rect l="0" t="0" r="r" b="b"/>
              <a:pathLst>
                <a:path w="41" h="29">
                  <a:moveTo>
                    <a:pt x="41" y="16"/>
                  </a:moveTo>
                  <a:lnTo>
                    <a:pt x="25" y="8"/>
                  </a:lnTo>
                  <a:lnTo>
                    <a:pt x="22" y="0"/>
                  </a:lnTo>
                  <a:lnTo>
                    <a:pt x="8" y="8"/>
                  </a:lnTo>
                  <a:lnTo>
                    <a:pt x="1" y="12"/>
                  </a:lnTo>
                  <a:lnTo>
                    <a:pt x="0" y="29"/>
                  </a:lnTo>
                  <a:lnTo>
                    <a:pt x="23" y="29"/>
                  </a:lnTo>
                  <a:lnTo>
                    <a:pt x="38" y="27"/>
                  </a:lnTo>
                  <a:lnTo>
                    <a:pt x="41" y="16"/>
                  </a:lnTo>
                  <a:close/>
                </a:path>
              </a:pathLst>
            </a:custGeom>
            <a:solidFill>
              <a:srgbClr val="FF773F"/>
            </a:solidFill>
            <a:ln w="9525">
              <a:noFill/>
              <a:round/>
              <a:headEnd/>
              <a:tailEnd/>
            </a:ln>
          </p:spPr>
          <p:txBody>
            <a:bodyPr/>
            <a:lstStyle/>
            <a:p>
              <a:endParaRPr lang="en-US" dirty="0"/>
            </a:p>
          </p:txBody>
        </p:sp>
        <p:sp>
          <p:nvSpPr>
            <p:cNvPr id="184344" name="Freeform 24"/>
            <p:cNvSpPr>
              <a:spLocks/>
            </p:cNvSpPr>
            <p:nvPr/>
          </p:nvSpPr>
          <p:spPr bwMode="auto">
            <a:xfrm>
              <a:off x="1609" y="3090"/>
              <a:ext cx="20" cy="39"/>
            </a:xfrm>
            <a:custGeom>
              <a:avLst/>
              <a:gdLst/>
              <a:ahLst/>
              <a:cxnLst>
                <a:cxn ang="0">
                  <a:pos x="62" y="0"/>
                </a:cxn>
                <a:cxn ang="0">
                  <a:pos x="39" y="18"/>
                </a:cxn>
                <a:cxn ang="0">
                  <a:pos x="13" y="25"/>
                </a:cxn>
                <a:cxn ang="0">
                  <a:pos x="2" y="45"/>
                </a:cxn>
                <a:cxn ang="0">
                  <a:pos x="0" y="69"/>
                </a:cxn>
                <a:cxn ang="0">
                  <a:pos x="3" y="95"/>
                </a:cxn>
                <a:cxn ang="0">
                  <a:pos x="6" y="119"/>
                </a:cxn>
                <a:cxn ang="0">
                  <a:pos x="24" y="99"/>
                </a:cxn>
                <a:cxn ang="0">
                  <a:pos x="28" y="70"/>
                </a:cxn>
                <a:cxn ang="0">
                  <a:pos x="36" y="73"/>
                </a:cxn>
                <a:cxn ang="0">
                  <a:pos x="35" y="93"/>
                </a:cxn>
                <a:cxn ang="0">
                  <a:pos x="55" y="79"/>
                </a:cxn>
                <a:cxn ang="0">
                  <a:pos x="62" y="33"/>
                </a:cxn>
                <a:cxn ang="0">
                  <a:pos x="62" y="27"/>
                </a:cxn>
                <a:cxn ang="0">
                  <a:pos x="61" y="17"/>
                </a:cxn>
                <a:cxn ang="0">
                  <a:pos x="61" y="5"/>
                </a:cxn>
                <a:cxn ang="0">
                  <a:pos x="62" y="0"/>
                </a:cxn>
              </a:cxnLst>
              <a:rect l="0" t="0" r="r" b="b"/>
              <a:pathLst>
                <a:path w="62" h="119">
                  <a:moveTo>
                    <a:pt x="62" y="0"/>
                  </a:moveTo>
                  <a:lnTo>
                    <a:pt x="39" y="18"/>
                  </a:lnTo>
                  <a:lnTo>
                    <a:pt x="13" y="25"/>
                  </a:lnTo>
                  <a:lnTo>
                    <a:pt x="2" y="45"/>
                  </a:lnTo>
                  <a:lnTo>
                    <a:pt x="0" y="69"/>
                  </a:lnTo>
                  <a:lnTo>
                    <a:pt x="3" y="95"/>
                  </a:lnTo>
                  <a:lnTo>
                    <a:pt x="6" y="119"/>
                  </a:lnTo>
                  <a:lnTo>
                    <a:pt x="24" y="99"/>
                  </a:lnTo>
                  <a:lnTo>
                    <a:pt x="28" y="70"/>
                  </a:lnTo>
                  <a:lnTo>
                    <a:pt x="36" y="73"/>
                  </a:lnTo>
                  <a:lnTo>
                    <a:pt x="35" y="93"/>
                  </a:lnTo>
                  <a:lnTo>
                    <a:pt x="55" y="79"/>
                  </a:lnTo>
                  <a:lnTo>
                    <a:pt x="62" y="33"/>
                  </a:lnTo>
                  <a:lnTo>
                    <a:pt x="62" y="27"/>
                  </a:lnTo>
                  <a:lnTo>
                    <a:pt x="61" y="17"/>
                  </a:lnTo>
                  <a:lnTo>
                    <a:pt x="61" y="5"/>
                  </a:lnTo>
                  <a:lnTo>
                    <a:pt x="62" y="0"/>
                  </a:lnTo>
                  <a:close/>
                </a:path>
              </a:pathLst>
            </a:custGeom>
            <a:solidFill>
              <a:srgbClr val="FF773F"/>
            </a:solidFill>
            <a:ln w="9525">
              <a:noFill/>
              <a:round/>
              <a:headEnd/>
              <a:tailEnd/>
            </a:ln>
          </p:spPr>
          <p:txBody>
            <a:bodyPr/>
            <a:lstStyle/>
            <a:p>
              <a:endParaRPr lang="en-US" dirty="0"/>
            </a:p>
          </p:txBody>
        </p:sp>
        <p:sp>
          <p:nvSpPr>
            <p:cNvPr id="184345" name="Freeform 25"/>
            <p:cNvSpPr>
              <a:spLocks/>
            </p:cNvSpPr>
            <p:nvPr/>
          </p:nvSpPr>
          <p:spPr bwMode="auto">
            <a:xfrm>
              <a:off x="1580" y="3034"/>
              <a:ext cx="22" cy="16"/>
            </a:xfrm>
            <a:custGeom>
              <a:avLst/>
              <a:gdLst/>
              <a:ahLst/>
              <a:cxnLst>
                <a:cxn ang="0">
                  <a:pos x="62" y="6"/>
                </a:cxn>
                <a:cxn ang="0">
                  <a:pos x="44" y="0"/>
                </a:cxn>
                <a:cxn ang="0">
                  <a:pos x="17" y="0"/>
                </a:cxn>
                <a:cxn ang="0">
                  <a:pos x="10" y="4"/>
                </a:cxn>
                <a:cxn ang="0">
                  <a:pos x="37" y="6"/>
                </a:cxn>
                <a:cxn ang="0">
                  <a:pos x="45" y="12"/>
                </a:cxn>
                <a:cxn ang="0">
                  <a:pos x="24" y="11"/>
                </a:cxn>
                <a:cxn ang="0">
                  <a:pos x="13" y="19"/>
                </a:cxn>
                <a:cxn ang="0">
                  <a:pos x="5" y="25"/>
                </a:cxn>
                <a:cxn ang="0">
                  <a:pos x="0" y="30"/>
                </a:cxn>
                <a:cxn ang="0">
                  <a:pos x="13" y="31"/>
                </a:cxn>
                <a:cxn ang="0">
                  <a:pos x="23" y="26"/>
                </a:cxn>
                <a:cxn ang="0">
                  <a:pos x="25" y="35"/>
                </a:cxn>
                <a:cxn ang="0">
                  <a:pos x="41" y="35"/>
                </a:cxn>
                <a:cxn ang="0">
                  <a:pos x="46" y="26"/>
                </a:cxn>
                <a:cxn ang="0">
                  <a:pos x="51" y="36"/>
                </a:cxn>
                <a:cxn ang="0">
                  <a:pos x="24" y="39"/>
                </a:cxn>
                <a:cxn ang="0">
                  <a:pos x="34" y="49"/>
                </a:cxn>
                <a:cxn ang="0">
                  <a:pos x="55" y="44"/>
                </a:cxn>
                <a:cxn ang="0">
                  <a:pos x="66" y="32"/>
                </a:cxn>
                <a:cxn ang="0">
                  <a:pos x="56" y="16"/>
                </a:cxn>
                <a:cxn ang="0">
                  <a:pos x="62" y="6"/>
                </a:cxn>
              </a:cxnLst>
              <a:rect l="0" t="0" r="r" b="b"/>
              <a:pathLst>
                <a:path w="66" h="49">
                  <a:moveTo>
                    <a:pt x="62" y="6"/>
                  </a:moveTo>
                  <a:lnTo>
                    <a:pt x="44" y="0"/>
                  </a:lnTo>
                  <a:lnTo>
                    <a:pt x="17" y="0"/>
                  </a:lnTo>
                  <a:lnTo>
                    <a:pt x="10" y="4"/>
                  </a:lnTo>
                  <a:lnTo>
                    <a:pt x="37" y="6"/>
                  </a:lnTo>
                  <a:lnTo>
                    <a:pt x="45" y="12"/>
                  </a:lnTo>
                  <a:lnTo>
                    <a:pt x="24" y="11"/>
                  </a:lnTo>
                  <a:lnTo>
                    <a:pt x="13" y="19"/>
                  </a:lnTo>
                  <a:lnTo>
                    <a:pt x="5" y="25"/>
                  </a:lnTo>
                  <a:lnTo>
                    <a:pt x="0" y="30"/>
                  </a:lnTo>
                  <a:lnTo>
                    <a:pt x="13" y="31"/>
                  </a:lnTo>
                  <a:lnTo>
                    <a:pt x="23" y="26"/>
                  </a:lnTo>
                  <a:lnTo>
                    <a:pt x="25" y="35"/>
                  </a:lnTo>
                  <a:lnTo>
                    <a:pt x="41" y="35"/>
                  </a:lnTo>
                  <a:lnTo>
                    <a:pt x="46" y="26"/>
                  </a:lnTo>
                  <a:lnTo>
                    <a:pt x="51" y="36"/>
                  </a:lnTo>
                  <a:lnTo>
                    <a:pt x="24" y="39"/>
                  </a:lnTo>
                  <a:lnTo>
                    <a:pt x="34" y="49"/>
                  </a:lnTo>
                  <a:lnTo>
                    <a:pt x="55" y="44"/>
                  </a:lnTo>
                  <a:lnTo>
                    <a:pt x="66" y="32"/>
                  </a:lnTo>
                  <a:lnTo>
                    <a:pt x="56" y="16"/>
                  </a:lnTo>
                  <a:lnTo>
                    <a:pt x="62" y="6"/>
                  </a:lnTo>
                  <a:close/>
                </a:path>
              </a:pathLst>
            </a:custGeom>
            <a:solidFill>
              <a:srgbClr val="601900"/>
            </a:solidFill>
            <a:ln w="9525">
              <a:noFill/>
              <a:round/>
              <a:headEnd/>
              <a:tailEnd/>
            </a:ln>
          </p:spPr>
          <p:txBody>
            <a:bodyPr/>
            <a:lstStyle/>
            <a:p>
              <a:endParaRPr lang="en-US" dirty="0"/>
            </a:p>
          </p:txBody>
        </p:sp>
        <p:sp>
          <p:nvSpPr>
            <p:cNvPr id="184346" name="Freeform 26"/>
            <p:cNvSpPr>
              <a:spLocks/>
            </p:cNvSpPr>
            <p:nvPr/>
          </p:nvSpPr>
          <p:spPr bwMode="auto">
            <a:xfrm>
              <a:off x="1613" y="3036"/>
              <a:ext cx="23" cy="15"/>
            </a:xfrm>
            <a:custGeom>
              <a:avLst/>
              <a:gdLst/>
              <a:ahLst/>
              <a:cxnLst>
                <a:cxn ang="0">
                  <a:pos x="55" y="1"/>
                </a:cxn>
                <a:cxn ang="0">
                  <a:pos x="19" y="0"/>
                </a:cxn>
                <a:cxn ang="0">
                  <a:pos x="1" y="12"/>
                </a:cxn>
                <a:cxn ang="0">
                  <a:pos x="0" y="26"/>
                </a:cxn>
                <a:cxn ang="0">
                  <a:pos x="9" y="43"/>
                </a:cxn>
                <a:cxn ang="0">
                  <a:pos x="39" y="44"/>
                </a:cxn>
                <a:cxn ang="0">
                  <a:pos x="39" y="37"/>
                </a:cxn>
                <a:cxn ang="0">
                  <a:pos x="26" y="35"/>
                </a:cxn>
                <a:cxn ang="0">
                  <a:pos x="19" y="30"/>
                </a:cxn>
                <a:cxn ang="0">
                  <a:pos x="10" y="28"/>
                </a:cxn>
                <a:cxn ang="0">
                  <a:pos x="18" y="19"/>
                </a:cxn>
                <a:cxn ang="0">
                  <a:pos x="25" y="30"/>
                </a:cxn>
                <a:cxn ang="0">
                  <a:pos x="43" y="30"/>
                </a:cxn>
                <a:cxn ang="0">
                  <a:pos x="43" y="21"/>
                </a:cxn>
                <a:cxn ang="0">
                  <a:pos x="55" y="26"/>
                </a:cxn>
                <a:cxn ang="0">
                  <a:pos x="69" y="34"/>
                </a:cxn>
                <a:cxn ang="0">
                  <a:pos x="67" y="24"/>
                </a:cxn>
                <a:cxn ang="0">
                  <a:pos x="51" y="16"/>
                </a:cxn>
                <a:cxn ang="0">
                  <a:pos x="25" y="7"/>
                </a:cxn>
                <a:cxn ang="0">
                  <a:pos x="41" y="5"/>
                </a:cxn>
                <a:cxn ang="0">
                  <a:pos x="55" y="1"/>
                </a:cxn>
              </a:cxnLst>
              <a:rect l="0" t="0" r="r" b="b"/>
              <a:pathLst>
                <a:path w="69" h="44">
                  <a:moveTo>
                    <a:pt x="55" y="1"/>
                  </a:moveTo>
                  <a:lnTo>
                    <a:pt x="19" y="0"/>
                  </a:lnTo>
                  <a:lnTo>
                    <a:pt x="1" y="12"/>
                  </a:lnTo>
                  <a:lnTo>
                    <a:pt x="0" y="26"/>
                  </a:lnTo>
                  <a:lnTo>
                    <a:pt x="9" y="43"/>
                  </a:lnTo>
                  <a:lnTo>
                    <a:pt x="39" y="44"/>
                  </a:lnTo>
                  <a:lnTo>
                    <a:pt x="39" y="37"/>
                  </a:lnTo>
                  <a:lnTo>
                    <a:pt x="26" y="35"/>
                  </a:lnTo>
                  <a:lnTo>
                    <a:pt x="19" y="30"/>
                  </a:lnTo>
                  <a:lnTo>
                    <a:pt x="10" y="28"/>
                  </a:lnTo>
                  <a:lnTo>
                    <a:pt x="18" y="19"/>
                  </a:lnTo>
                  <a:lnTo>
                    <a:pt x="25" y="30"/>
                  </a:lnTo>
                  <a:lnTo>
                    <a:pt x="43" y="30"/>
                  </a:lnTo>
                  <a:lnTo>
                    <a:pt x="43" y="21"/>
                  </a:lnTo>
                  <a:lnTo>
                    <a:pt x="55" y="26"/>
                  </a:lnTo>
                  <a:lnTo>
                    <a:pt x="69" y="34"/>
                  </a:lnTo>
                  <a:lnTo>
                    <a:pt x="67" y="24"/>
                  </a:lnTo>
                  <a:lnTo>
                    <a:pt x="51" y="16"/>
                  </a:lnTo>
                  <a:lnTo>
                    <a:pt x="25" y="7"/>
                  </a:lnTo>
                  <a:lnTo>
                    <a:pt x="41" y="5"/>
                  </a:lnTo>
                  <a:lnTo>
                    <a:pt x="55" y="1"/>
                  </a:lnTo>
                  <a:close/>
                </a:path>
              </a:pathLst>
            </a:custGeom>
            <a:solidFill>
              <a:srgbClr val="601900"/>
            </a:solidFill>
            <a:ln w="9525">
              <a:noFill/>
              <a:round/>
              <a:headEnd/>
              <a:tailEnd/>
            </a:ln>
          </p:spPr>
          <p:txBody>
            <a:bodyPr/>
            <a:lstStyle/>
            <a:p>
              <a:endParaRPr lang="en-US" dirty="0"/>
            </a:p>
          </p:txBody>
        </p:sp>
        <p:sp>
          <p:nvSpPr>
            <p:cNvPr id="184347" name="Freeform 27"/>
            <p:cNvSpPr>
              <a:spLocks/>
            </p:cNvSpPr>
            <p:nvPr/>
          </p:nvSpPr>
          <p:spPr bwMode="auto">
            <a:xfrm>
              <a:off x="1561" y="3119"/>
              <a:ext cx="54" cy="85"/>
            </a:xfrm>
            <a:custGeom>
              <a:avLst/>
              <a:gdLst/>
              <a:ahLst/>
              <a:cxnLst>
                <a:cxn ang="0">
                  <a:pos x="35" y="0"/>
                </a:cxn>
                <a:cxn ang="0">
                  <a:pos x="21" y="62"/>
                </a:cxn>
                <a:cxn ang="0">
                  <a:pos x="0" y="115"/>
                </a:cxn>
                <a:cxn ang="0">
                  <a:pos x="57" y="121"/>
                </a:cxn>
                <a:cxn ang="0">
                  <a:pos x="123" y="174"/>
                </a:cxn>
                <a:cxn ang="0">
                  <a:pos x="162" y="257"/>
                </a:cxn>
                <a:cxn ang="0">
                  <a:pos x="149" y="163"/>
                </a:cxn>
                <a:cxn ang="0">
                  <a:pos x="77" y="103"/>
                </a:cxn>
                <a:cxn ang="0">
                  <a:pos x="52" y="63"/>
                </a:cxn>
                <a:cxn ang="0">
                  <a:pos x="97" y="99"/>
                </a:cxn>
                <a:cxn ang="0">
                  <a:pos x="127" y="119"/>
                </a:cxn>
                <a:cxn ang="0">
                  <a:pos x="118" y="65"/>
                </a:cxn>
                <a:cxn ang="0">
                  <a:pos x="72" y="44"/>
                </a:cxn>
                <a:cxn ang="0">
                  <a:pos x="35" y="0"/>
                </a:cxn>
              </a:cxnLst>
              <a:rect l="0" t="0" r="r" b="b"/>
              <a:pathLst>
                <a:path w="162" h="257">
                  <a:moveTo>
                    <a:pt x="35" y="0"/>
                  </a:moveTo>
                  <a:lnTo>
                    <a:pt x="21" y="62"/>
                  </a:lnTo>
                  <a:lnTo>
                    <a:pt x="0" y="115"/>
                  </a:lnTo>
                  <a:lnTo>
                    <a:pt x="57" y="121"/>
                  </a:lnTo>
                  <a:lnTo>
                    <a:pt x="123" y="174"/>
                  </a:lnTo>
                  <a:lnTo>
                    <a:pt x="162" y="257"/>
                  </a:lnTo>
                  <a:lnTo>
                    <a:pt x="149" y="163"/>
                  </a:lnTo>
                  <a:lnTo>
                    <a:pt x="77" y="103"/>
                  </a:lnTo>
                  <a:lnTo>
                    <a:pt x="52" y="63"/>
                  </a:lnTo>
                  <a:lnTo>
                    <a:pt x="97" y="99"/>
                  </a:lnTo>
                  <a:lnTo>
                    <a:pt x="127" y="119"/>
                  </a:lnTo>
                  <a:lnTo>
                    <a:pt x="118" y="65"/>
                  </a:lnTo>
                  <a:lnTo>
                    <a:pt x="72" y="44"/>
                  </a:lnTo>
                  <a:lnTo>
                    <a:pt x="35" y="0"/>
                  </a:lnTo>
                  <a:close/>
                </a:path>
              </a:pathLst>
            </a:custGeom>
            <a:solidFill>
              <a:srgbClr val="FF3311"/>
            </a:solidFill>
            <a:ln w="9525">
              <a:noFill/>
              <a:round/>
              <a:headEnd/>
              <a:tailEnd/>
            </a:ln>
          </p:spPr>
          <p:txBody>
            <a:bodyPr/>
            <a:lstStyle/>
            <a:p>
              <a:endParaRPr lang="en-US" dirty="0"/>
            </a:p>
          </p:txBody>
        </p:sp>
        <p:sp>
          <p:nvSpPr>
            <p:cNvPr id="184348" name="Freeform 28"/>
            <p:cNvSpPr>
              <a:spLocks/>
            </p:cNvSpPr>
            <p:nvPr/>
          </p:nvSpPr>
          <p:spPr bwMode="auto">
            <a:xfrm>
              <a:off x="1616" y="3148"/>
              <a:ext cx="21" cy="77"/>
            </a:xfrm>
            <a:custGeom>
              <a:avLst/>
              <a:gdLst/>
              <a:ahLst/>
              <a:cxnLst>
                <a:cxn ang="0">
                  <a:pos x="59" y="0"/>
                </a:cxn>
                <a:cxn ang="0">
                  <a:pos x="27" y="15"/>
                </a:cxn>
                <a:cxn ang="0">
                  <a:pos x="17" y="76"/>
                </a:cxn>
                <a:cxn ang="0">
                  <a:pos x="0" y="162"/>
                </a:cxn>
                <a:cxn ang="0">
                  <a:pos x="8" y="232"/>
                </a:cxn>
                <a:cxn ang="0">
                  <a:pos x="22" y="166"/>
                </a:cxn>
                <a:cxn ang="0">
                  <a:pos x="35" y="26"/>
                </a:cxn>
                <a:cxn ang="0">
                  <a:pos x="61" y="31"/>
                </a:cxn>
                <a:cxn ang="0">
                  <a:pos x="59" y="0"/>
                </a:cxn>
              </a:cxnLst>
              <a:rect l="0" t="0" r="r" b="b"/>
              <a:pathLst>
                <a:path w="61" h="232">
                  <a:moveTo>
                    <a:pt x="59" y="0"/>
                  </a:moveTo>
                  <a:lnTo>
                    <a:pt x="27" y="15"/>
                  </a:lnTo>
                  <a:lnTo>
                    <a:pt x="17" y="76"/>
                  </a:lnTo>
                  <a:lnTo>
                    <a:pt x="0" y="162"/>
                  </a:lnTo>
                  <a:lnTo>
                    <a:pt x="8" y="232"/>
                  </a:lnTo>
                  <a:lnTo>
                    <a:pt x="22" y="166"/>
                  </a:lnTo>
                  <a:lnTo>
                    <a:pt x="35" y="26"/>
                  </a:lnTo>
                  <a:lnTo>
                    <a:pt x="61" y="31"/>
                  </a:lnTo>
                  <a:lnTo>
                    <a:pt x="59" y="0"/>
                  </a:lnTo>
                  <a:close/>
                </a:path>
              </a:pathLst>
            </a:custGeom>
            <a:solidFill>
              <a:srgbClr val="FF3311"/>
            </a:solidFill>
            <a:ln w="9525">
              <a:noFill/>
              <a:round/>
              <a:headEnd/>
              <a:tailEnd/>
            </a:ln>
          </p:spPr>
          <p:txBody>
            <a:bodyPr/>
            <a:lstStyle/>
            <a:p>
              <a:endParaRPr lang="en-US" dirty="0"/>
            </a:p>
          </p:txBody>
        </p:sp>
        <p:sp>
          <p:nvSpPr>
            <p:cNvPr id="184349" name="Freeform 29"/>
            <p:cNvSpPr>
              <a:spLocks/>
            </p:cNvSpPr>
            <p:nvPr/>
          </p:nvSpPr>
          <p:spPr bwMode="auto">
            <a:xfrm>
              <a:off x="1621" y="3108"/>
              <a:ext cx="138" cy="213"/>
            </a:xfrm>
            <a:custGeom>
              <a:avLst/>
              <a:gdLst/>
              <a:ahLst/>
              <a:cxnLst>
                <a:cxn ang="0">
                  <a:pos x="205" y="59"/>
                </a:cxn>
                <a:cxn ang="0">
                  <a:pos x="364" y="266"/>
                </a:cxn>
                <a:cxn ang="0">
                  <a:pos x="399" y="373"/>
                </a:cxn>
                <a:cxn ang="0">
                  <a:pos x="410" y="428"/>
                </a:cxn>
                <a:cxn ang="0">
                  <a:pos x="413" y="471"/>
                </a:cxn>
                <a:cxn ang="0">
                  <a:pos x="401" y="511"/>
                </a:cxn>
                <a:cxn ang="0">
                  <a:pos x="367" y="553"/>
                </a:cxn>
                <a:cxn ang="0">
                  <a:pos x="333" y="573"/>
                </a:cxn>
                <a:cxn ang="0">
                  <a:pos x="303" y="591"/>
                </a:cxn>
                <a:cxn ang="0">
                  <a:pos x="271" y="603"/>
                </a:cxn>
                <a:cxn ang="0">
                  <a:pos x="233" y="608"/>
                </a:cxn>
                <a:cxn ang="0">
                  <a:pos x="183" y="590"/>
                </a:cxn>
                <a:cxn ang="0">
                  <a:pos x="174" y="634"/>
                </a:cxn>
                <a:cxn ang="0">
                  <a:pos x="159" y="635"/>
                </a:cxn>
                <a:cxn ang="0">
                  <a:pos x="145" y="613"/>
                </a:cxn>
                <a:cxn ang="0">
                  <a:pos x="134" y="577"/>
                </a:cxn>
                <a:cxn ang="0">
                  <a:pos x="156" y="488"/>
                </a:cxn>
                <a:cxn ang="0">
                  <a:pos x="183" y="497"/>
                </a:cxn>
                <a:cxn ang="0">
                  <a:pos x="207" y="462"/>
                </a:cxn>
                <a:cxn ang="0">
                  <a:pos x="286" y="516"/>
                </a:cxn>
                <a:cxn ang="0">
                  <a:pos x="314" y="524"/>
                </a:cxn>
                <a:cxn ang="0">
                  <a:pos x="326" y="486"/>
                </a:cxn>
                <a:cxn ang="0">
                  <a:pos x="373" y="472"/>
                </a:cxn>
                <a:cxn ang="0">
                  <a:pos x="343" y="448"/>
                </a:cxn>
                <a:cxn ang="0">
                  <a:pos x="285" y="424"/>
                </a:cxn>
                <a:cxn ang="0">
                  <a:pos x="243" y="395"/>
                </a:cxn>
                <a:cxn ang="0">
                  <a:pos x="278" y="295"/>
                </a:cxn>
                <a:cxn ang="0">
                  <a:pos x="242" y="309"/>
                </a:cxn>
                <a:cxn ang="0">
                  <a:pos x="254" y="201"/>
                </a:cxn>
                <a:cxn ang="0">
                  <a:pos x="216" y="293"/>
                </a:cxn>
                <a:cxn ang="0">
                  <a:pos x="204" y="455"/>
                </a:cxn>
                <a:cxn ang="0">
                  <a:pos x="117" y="479"/>
                </a:cxn>
                <a:cxn ang="0">
                  <a:pos x="124" y="376"/>
                </a:cxn>
                <a:cxn ang="0">
                  <a:pos x="81" y="509"/>
                </a:cxn>
                <a:cxn ang="0">
                  <a:pos x="0" y="499"/>
                </a:cxn>
                <a:cxn ang="0">
                  <a:pos x="27" y="154"/>
                </a:cxn>
                <a:cxn ang="0">
                  <a:pos x="76" y="74"/>
                </a:cxn>
                <a:cxn ang="0">
                  <a:pos x="103" y="172"/>
                </a:cxn>
                <a:cxn ang="0">
                  <a:pos x="85" y="363"/>
                </a:cxn>
                <a:cxn ang="0">
                  <a:pos x="120" y="146"/>
                </a:cxn>
                <a:cxn ang="0">
                  <a:pos x="144" y="123"/>
                </a:cxn>
                <a:cxn ang="0">
                  <a:pos x="192" y="304"/>
                </a:cxn>
                <a:cxn ang="0">
                  <a:pos x="145" y="96"/>
                </a:cxn>
                <a:cxn ang="0">
                  <a:pos x="99" y="63"/>
                </a:cxn>
                <a:cxn ang="0">
                  <a:pos x="48" y="23"/>
                </a:cxn>
                <a:cxn ang="0">
                  <a:pos x="52" y="4"/>
                </a:cxn>
              </a:cxnLst>
              <a:rect l="0" t="0" r="r" b="b"/>
              <a:pathLst>
                <a:path w="413" h="639">
                  <a:moveTo>
                    <a:pt x="51" y="0"/>
                  </a:moveTo>
                  <a:lnTo>
                    <a:pt x="205" y="59"/>
                  </a:lnTo>
                  <a:lnTo>
                    <a:pt x="305" y="171"/>
                  </a:lnTo>
                  <a:lnTo>
                    <a:pt x="364" y="266"/>
                  </a:lnTo>
                  <a:lnTo>
                    <a:pt x="367" y="314"/>
                  </a:lnTo>
                  <a:lnTo>
                    <a:pt x="399" y="373"/>
                  </a:lnTo>
                  <a:lnTo>
                    <a:pt x="406" y="401"/>
                  </a:lnTo>
                  <a:lnTo>
                    <a:pt x="410" y="428"/>
                  </a:lnTo>
                  <a:lnTo>
                    <a:pt x="413" y="450"/>
                  </a:lnTo>
                  <a:lnTo>
                    <a:pt x="413" y="471"/>
                  </a:lnTo>
                  <a:lnTo>
                    <a:pt x="410" y="491"/>
                  </a:lnTo>
                  <a:lnTo>
                    <a:pt x="401" y="511"/>
                  </a:lnTo>
                  <a:lnTo>
                    <a:pt x="388" y="531"/>
                  </a:lnTo>
                  <a:lnTo>
                    <a:pt x="367" y="553"/>
                  </a:lnTo>
                  <a:lnTo>
                    <a:pt x="349" y="563"/>
                  </a:lnTo>
                  <a:lnTo>
                    <a:pt x="333" y="573"/>
                  </a:lnTo>
                  <a:lnTo>
                    <a:pt x="318" y="583"/>
                  </a:lnTo>
                  <a:lnTo>
                    <a:pt x="303" y="591"/>
                  </a:lnTo>
                  <a:lnTo>
                    <a:pt x="287" y="598"/>
                  </a:lnTo>
                  <a:lnTo>
                    <a:pt x="271" y="603"/>
                  </a:lnTo>
                  <a:lnTo>
                    <a:pt x="253" y="607"/>
                  </a:lnTo>
                  <a:lnTo>
                    <a:pt x="233" y="608"/>
                  </a:lnTo>
                  <a:lnTo>
                    <a:pt x="184" y="559"/>
                  </a:lnTo>
                  <a:lnTo>
                    <a:pt x="183" y="590"/>
                  </a:lnTo>
                  <a:lnTo>
                    <a:pt x="181" y="618"/>
                  </a:lnTo>
                  <a:lnTo>
                    <a:pt x="174" y="634"/>
                  </a:lnTo>
                  <a:lnTo>
                    <a:pt x="167" y="639"/>
                  </a:lnTo>
                  <a:lnTo>
                    <a:pt x="159" y="635"/>
                  </a:lnTo>
                  <a:lnTo>
                    <a:pt x="151" y="625"/>
                  </a:lnTo>
                  <a:lnTo>
                    <a:pt x="145" y="613"/>
                  </a:lnTo>
                  <a:lnTo>
                    <a:pt x="139" y="596"/>
                  </a:lnTo>
                  <a:lnTo>
                    <a:pt x="134" y="577"/>
                  </a:lnTo>
                  <a:lnTo>
                    <a:pt x="99" y="501"/>
                  </a:lnTo>
                  <a:lnTo>
                    <a:pt x="156" y="488"/>
                  </a:lnTo>
                  <a:lnTo>
                    <a:pt x="183" y="477"/>
                  </a:lnTo>
                  <a:lnTo>
                    <a:pt x="183" y="497"/>
                  </a:lnTo>
                  <a:lnTo>
                    <a:pt x="203" y="489"/>
                  </a:lnTo>
                  <a:lnTo>
                    <a:pt x="207" y="462"/>
                  </a:lnTo>
                  <a:lnTo>
                    <a:pt x="237" y="467"/>
                  </a:lnTo>
                  <a:lnTo>
                    <a:pt x="286" y="516"/>
                  </a:lnTo>
                  <a:lnTo>
                    <a:pt x="297" y="555"/>
                  </a:lnTo>
                  <a:lnTo>
                    <a:pt x="314" y="524"/>
                  </a:lnTo>
                  <a:lnTo>
                    <a:pt x="272" y="476"/>
                  </a:lnTo>
                  <a:lnTo>
                    <a:pt x="326" y="486"/>
                  </a:lnTo>
                  <a:lnTo>
                    <a:pt x="361" y="502"/>
                  </a:lnTo>
                  <a:lnTo>
                    <a:pt x="373" y="472"/>
                  </a:lnTo>
                  <a:lnTo>
                    <a:pt x="293" y="457"/>
                  </a:lnTo>
                  <a:lnTo>
                    <a:pt x="343" y="448"/>
                  </a:lnTo>
                  <a:lnTo>
                    <a:pt x="324" y="426"/>
                  </a:lnTo>
                  <a:lnTo>
                    <a:pt x="285" y="424"/>
                  </a:lnTo>
                  <a:lnTo>
                    <a:pt x="238" y="438"/>
                  </a:lnTo>
                  <a:lnTo>
                    <a:pt x="243" y="395"/>
                  </a:lnTo>
                  <a:lnTo>
                    <a:pt x="276" y="350"/>
                  </a:lnTo>
                  <a:lnTo>
                    <a:pt x="278" y="295"/>
                  </a:lnTo>
                  <a:lnTo>
                    <a:pt x="250" y="329"/>
                  </a:lnTo>
                  <a:lnTo>
                    <a:pt x="242" y="309"/>
                  </a:lnTo>
                  <a:lnTo>
                    <a:pt x="252" y="268"/>
                  </a:lnTo>
                  <a:lnTo>
                    <a:pt x="254" y="201"/>
                  </a:lnTo>
                  <a:lnTo>
                    <a:pt x="230" y="235"/>
                  </a:lnTo>
                  <a:lnTo>
                    <a:pt x="216" y="293"/>
                  </a:lnTo>
                  <a:lnTo>
                    <a:pt x="212" y="406"/>
                  </a:lnTo>
                  <a:lnTo>
                    <a:pt x="204" y="455"/>
                  </a:lnTo>
                  <a:lnTo>
                    <a:pt x="156" y="480"/>
                  </a:lnTo>
                  <a:lnTo>
                    <a:pt x="117" y="479"/>
                  </a:lnTo>
                  <a:lnTo>
                    <a:pt x="118" y="438"/>
                  </a:lnTo>
                  <a:lnTo>
                    <a:pt x="124" y="376"/>
                  </a:lnTo>
                  <a:lnTo>
                    <a:pt x="99" y="422"/>
                  </a:lnTo>
                  <a:lnTo>
                    <a:pt x="81" y="509"/>
                  </a:lnTo>
                  <a:lnTo>
                    <a:pt x="43" y="508"/>
                  </a:lnTo>
                  <a:lnTo>
                    <a:pt x="0" y="499"/>
                  </a:lnTo>
                  <a:lnTo>
                    <a:pt x="11" y="408"/>
                  </a:lnTo>
                  <a:lnTo>
                    <a:pt x="27" y="154"/>
                  </a:lnTo>
                  <a:lnTo>
                    <a:pt x="52" y="101"/>
                  </a:lnTo>
                  <a:lnTo>
                    <a:pt x="76" y="74"/>
                  </a:lnTo>
                  <a:lnTo>
                    <a:pt x="106" y="98"/>
                  </a:lnTo>
                  <a:lnTo>
                    <a:pt x="103" y="172"/>
                  </a:lnTo>
                  <a:lnTo>
                    <a:pt x="89" y="293"/>
                  </a:lnTo>
                  <a:lnTo>
                    <a:pt x="85" y="363"/>
                  </a:lnTo>
                  <a:lnTo>
                    <a:pt x="116" y="298"/>
                  </a:lnTo>
                  <a:lnTo>
                    <a:pt x="120" y="146"/>
                  </a:lnTo>
                  <a:lnTo>
                    <a:pt x="119" y="72"/>
                  </a:lnTo>
                  <a:lnTo>
                    <a:pt x="144" y="123"/>
                  </a:lnTo>
                  <a:lnTo>
                    <a:pt x="157" y="206"/>
                  </a:lnTo>
                  <a:lnTo>
                    <a:pt x="192" y="304"/>
                  </a:lnTo>
                  <a:lnTo>
                    <a:pt x="179" y="241"/>
                  </a:lnTo>
                  <a:lnTo>
                    <a:pt x="145" y="96"/>
                  </a:lnTo>
                  <a:lnTo>
                    <a:pt x="119" y="52"/>
                  </a:lnTo>
                  <a:lnTo>
                    <a:pt x="99" y="63"/>
                  </a:lnTo>
                  <a:lnTo>
                    <a:pt x="47" y="27"/>
                  </a:lnTo>
                  <a:lnTo>
                    <a:pt x="48" y="23"/>
                  </a:lnTo>
                  <a:lnTo>
                    <a:pt x="51" y="13"/>
                  </a:lnTo>
                  <a:lnTo>
                    <a:pt x="52" y="4"/>
                  </a:lnTo>
                  <a:lnTo>
                    <a:pt x="51" y="0"/>
                  </a:lnTo>
                  <a:close/>
                </a:path>
              </a:pathLst>
            </a:custGeom>
            <a:solidFill>
              <a:srgbClr val="FFEFE2"/>
            </a:solidFill>
            <a:ln w="9525">
              <a:noFill/>
              <a:round/>
              <a:headEnd/>
              <a:tailEnd/>
            </a:ln>
          </p:spPr>
          <p:txBody>
            <a:bodyPr/>
            <a:lstStyle/>
            <a:p>
              <a:endParaRPr lang="en-US" dirty="0"/>
            </a:p>
          </p:txBody>
        </p:sp>
        <p:sp>
          <p:nvSpPr>
            <p:cNvPr id="184350" name="Freeform 30"/>
            <p:cNvSpPr>
              <a:spLocks/>
            </p:cNvSpPr>
            <p:nvPr/>
          </p:nvSpPr>
          <p:spPr bwMode="auto">
            <a:xfrm>
              <a:off x="1528" y="3160"/>
              <a:ext cx="88" cy="107"/>
            </a:xfrm>
            <a:custGeom>
              <a:avLst/>
              <a:gdLst/>
              <a:ahLst/>
              <a:cxnLst>
                <a:cxn ang="0">
                  <a:pos x="255" y="167"/>
                </a:cxn>
                <a:cxn ang="0">
                  <a:pos x="264" y="273"/>
                </a:cxn>
                <a:cxn ang="0">
                  <a:pos x="223" y="190"/>
                </a:cxn>
                <a:cxn ang="0">
                  <a:pos x="175" y="126"/>
                </a:cxn>
                <a:cxn ang="0">
                  <a:pos x="111" y="46"/>
                </a:cxn>
                <a:cxn ang="0">
                  <a:pos x="122" y="97"/>
                </a:cxn>
                <a:cxn ang="0">
                  <a:pos x="211" y="225"/>
                </a:cxn>
                <a:cxn ang="0">
                  <a:pos x="230" y="317"/>
                </a:cxn>
                <a:cxn ang="0">
                  <a:pos x="180" y="319"/>
                </a:cxn>
                <a:cxn ang="0">
                  <a:pos x="94" y="205"/>
                </a:cxn>
                <a:cxn ang="0">
                  <a:pos x="7" y="31"/>
                </a:cxn>
                <a:cxn ang="0">
                  <a:pos x="0" y="0"/>
                </a:cxn>
                <a:cxn ang="0">
                  <a:pos x="63" y="24"/>
                </a:cxn>
                <a:cxn ang="0">
                  <a:pos x="82" y="6"/>
                </a:cxn>
                <a:cxn ang="0">
                  <a:pos x="104" y="10"/>
                </a:cxn>
                <a:cxn ang="0">
                  <a:pos x="123" y="15"/>
                </a:cxn>
                <a:cxn ang="0">
                  <a:pos x="139" y="19"/>
                </a:cxn>
                <a:cxn ang="0">
                  <a:pos x="154" y="25"/>
                </a:cxn>
                <a:cxn ang="0">
                  <a:pos x="166" y="30"/>
                </a:cxn>
                <a:cxn ang="0">
                  <a:pos x="176" y="35"/>
                </a:cxn>
                <a:cxn ang="0">
                  <a:pos x="185" y="41"/>
                </a:cxn>
                <a:cxn ang="0">
                  <a:pos x="194" y="50"/>
                </a:cxn>
                <a:cxn ang="0">
                  <a:pos x="200" y="58"/>
                </a:cxn>
                <a:cxn ang="0">
                  <a:pos x="207" y="69"/>
                </a:cxn>
                <a:cxn ang="0">
                  <a:pos x="214" y="80"/>
                </a:cxn>
                <a:cxn ang="0">
                  <a:pos x="220" y="94"/>
                </a:cxn>
                <a:cxn ang="0">
                  <a:pos x="227" y="108"/>
                </a:cxn>
                <a:cxn ang="0">
                  <a:pos x="236" y="125"/>
                </a:cxn>
                <a:cxn ang="0">
                  <a:pos x="244" y="145"/>
                </a:cxn>
                <a:cxn ang="0">
                  <a:pos x="255" y="167"/>
                </a:cxn>
              </a:cxnLst>
              <a:rect l="0" t="0" r="r" b="b"/>
              <a:pathLst>
                <a:path w="264" h="319">
                  <a:moveTo>
                    <a:pt x="255" y="167"/>
                  </a:moveTo>
                  <a:lnTo>
                    <a:pt x="264" y="273"/>
                  </a:lnTo>
                  <a:lnTo>
                    <a:pt x="223" y="190"/>
                  </a:lnTo>
                  <a:lnTo>
                    <a:pt x="175" y="126"/>
                  </a:lnTo>
                  <a:lnTo>
                    <a:pt x="111" y="46"/>
                  </a:lnTo>
                  <a:lnTo>
                    <a:pt x="122" y="97"/>
                  </a:lnTo>
                  <a:lnTo>
                    <a:pt x="211" y="225"/>
                  </a:lnTo>
                  <a:lnTo>
                    <a:pt x="230" y="317"/>
                  </a:lnTo>
                  <a:lnTo>
                    <a:pt x="180" y="319"/>
                  </a:lnTo>
                  <a:lnTo>
                    <a:pt x="94" y="205"/>
                  </a:lnTo>
                  <a:lnTo>
                    <a:pt x="7" y="31"/>
                  </a:lnTo>
                  <a:lnTo>
                    <a:pt x="0" y="0"/>
                  </a:lnTo>
                  <a:lnTo>
                    <a:pt x="63" y="24"/>
                  </a:lnTo>
                  <a:lnTo>
                    <a:pt x="82" y="6"/>
                  </a:lnTo>
                  <a:lnTo>
                    <a:pt x="104" y="10"/>
                  </a:lnTo>
                  <a:lnTo>
                    <a:pt x="123" y="15"/>
                  </a:lnTo>
                  <a:lnTo>
                    <a:pt x="139" y="19"/>
                  </a:lnTo>
                  <a:lnTo>
                    <a:pt x="154" y="25"/>
                  </a:lnTo>
                  <a:lnTo>
                    <a:pt x="166" y="30"/>
                  </a:lnTo>
                  <a:lnTo>
                    <a:pt x="176" y="35"/>
                  </a:lnTo>
                  <a:lnTo>
                    <a:pt x="185" y="41"/>
                  </a:lnTo>
                  <a:lnTo>
                    <a:pt x="194" y="50"/>
                  </a:lnTo>
                  <a:lnTo>
                    <a:pt x="200" y="58"/>
                  </a:lnTo>
                  <a:lnTo>
                    <a:pt x="207" y="69"/>
                  </a:lnTo>
                  <a:lnTo>
                    <a:pt x="214" y="80"/>
                  </a:lnTo>
                  <a:lnTo>
                    <a:pt x="220" y="94"/>
                  </a:lnTo>
                  <a:lnTo>
                    <a:pt x="227" y="108"/>
                  </a:lnTo>
                  <a:lnTo>
                    <a:pt x="236" y="125"/>
                  </a:lnTo>
                  <a:lnTo>
                    <a:pt x="244" y="145"/>
                  </a:lnTo>
                  <a:lnTo>
                    <a:pt x="255" y="167"/>
                  </a:lnTo>
                  <a:close/>
                </a:path>
              </a:pathLst>
            </a:custGeom>
            <a:solidFill>
              <a:srgbClr val="FFEFE2"/>
            </a:solidFill>
            <a:ln w="9525">
              <a:noFill/>
              <a:round/>
              <a:headEnd/>
              <a:tailEnd/>
            </a:ln>
          </p:spPr>
          <p:txBody>
            <a:bodyPr/>
            <a:lstStyle/>
            <a:p>
              <a:endParaRPr lang="en-US" dirty="0"/>
            </a:p>
          </p:txBody>
        </p:sp>
        <p:sp>
          <p:nvSpPr>
            <p:cNvPr id="184351" name="Freeform 31"/>
            <p:cNvSpPr>
              <a:spLocks/>
            </p:cNvSpPr>
            <p:nvPr/>
          </p:nvSpPr>
          <p:spPr bwMode="auto">
            <a:xfrm>
              <a:off x="1625" y="3316"/>
              <a:ext cx="86" cy="318"/>
            </a:xfrm>
            <a:custGeom>
              <a:avLst/>
              <a:gdLst/>
              <a:ahLst/>
              <a:cxnLst>
                <a:cxn ang="0">
                  <a:pos x="240" y="0"/>
                </a:cxn>
                <a:cxn ang="0">
                  <a:pos x="236" y="118"/>
                </a:cxn>
                <a:cxn ang="0">
                  <a:pos x="235" y="208"/>
                </a:cxn>
                <a:cxn ang="0">
                  <a:pos x="257" y="580"/>
                </a:cxn>
                <a:cxn ang="0">
                  <a:pos x="245" y="941"/>
                </a:cxn>
                <a:cxn ang="0">
                  <a:pos x="125" y="955"/>
                </a:cxn>
                <a:cxn ang="0">
                  <a:pos x="22" y="952"/>
                </a:cxn>
                <a:cxn ang="0">
                  <a:pos x="24" y="891"/>
                </a:cxn>
                <a:cxn ang="0">
                  <a:pos x="28" y="762"/>
                </a:cxn>
                <a:cxn ang="0">
                  <a:pos x="39" y="452"/>
                </a:cxn>
                <a:cxn ang="0">
                  <a:pos x="53" y="531"/>
                </a:cxn>
                <a:cxn ang="0">
                  <a:pos x="109" y="644"/>
                </a:cxn>
                <a:cxn ang="0">
                  <a:pos x="121" y="800"/>
                </a:cxn>
                <a:cxn ang="0">
                  <a:pos x="140" y="722"/>
                </a:cxn>
                <a:cxn ang="0">
                  <a:pos x="127" y="602"/>
                </a:cxn>
                <a:cxn ang="0">
                  <a:pos x="65" y="411"/>
                </a:cxn>
                <a:cxn ang="0">
                  <a:pos x="27" y="246"/>
                </a:cxn>
                <a:cxn ang="0">
                  <a:pos x="0" y="38"/>
                </a:cxn>
                <a:cxn ang="0">
                  <a:pos x="42" y="57"/>
                </a:cxn>
                <a:cxn ang="0">
                  <a:pos x="73" y="135"/>
                </a:cxn>
                <a:cxn ang="0">
                  <a:pos x="126" y="370"/>
                </a:cxn>
                <a:cxn ang="0">
                  <a:pos x="113" y="248"/>
                </a:cxn>
                <a:cxn ang="0">
                  <a:pos x="77" y="11"/>
                </a:cxn>
                <a:cxn ang="0">
                  <a:pos x="136" y="60"/>
                </a:cxn>
                <a:cxn ang="0">
                  <a:pos x="141" y="58"/>
                </a:cxn>
                <a:cxn ang="0">
                  <a:pos x="153" y="52"/>
                </a:cxn>
                <a:cxn ang="0">
                  <a:pos x="171" y="43"/>
                </a:cxn>
                <a:cxn ang="0">
                  <a:pos x="191" y="33"/>
                </a:cxn>
                <a:cxn ang="0">
                  <a:pos x="211" y="22"/>
                </a:cxn>
                <a:cxn ang="0">
                  <a:pos x="226" y="13"/>
                </a:cxn>
                <a:cxn ang="0">
                  <a:pos x="238" y="5"/>
                </a:cxn>
                <a:cxn ang="0">
                  <a:pos x="240" y="0"/>
                </a:cxn>
              </a:cxnLst>
              <a:rect l="0" t="0" r="r" b="b"/>
              <a:pathLst>
                <a:path w="257" h="955">
                  <a:moveTo>
                    <a:pt x="240" y="0"/>
                  </a:moveTo>
                  <a:lnTo>
                    <a:pt x="236" y="118"/>
                  </a:lnTo>
                  <a:lnTo>
                    <a:pt x="235" y="208"/>
                  </a:lnTo>
                  <a:lnTo>
                    <a:pt x="257" y="580"/>
                  </a:lnTo>
                  <a:lnTo>
                    <a:pt x="245" y="941"/>
                  </a:lnTo>
                  <a:lnTo>
                    <a:pt x="125" y="955"/>
                  </a:lnTo>
                  <a:lnTo>
                    <a:pt x="22" y="952"/>
                  </a:lnTo>
                  <a:lnTo>
                    <a:pt x="24" y="891"/>
                  </a:lnTo>
                  <a:lnTo>
                    <a:pt x="28" y="762"/>
                  </a:lnTo>
                  <a:lnTo>
                    <a:pt x="39" y="452"/>
                  </a:lnTo>
                  <a:lnTo>
                    <a:pt x="53" y="531"/>
                  </a:lnTo>
                  <a:lnTo>
                    <a:pt x="109" y="644"/>
                  </a:lnTo>
                  <a:lnTo>
                    <a:pt x="121" y="800"/>
                  </a:lnTo>
                  <a:lnTo>
                    <a:pt x="140" y="722"/>
                  </a:lnTo>
                  <a:lnTo>
                    <a:pt x="127" y="602"/>
                  </a:lnTo>
                  <a:lnTo>
                    <a:pt x="65" y="411"/>
                  </a:lnTo>
                  <a:lnTo>
                    <a:pt x="27" y="246"/>
                  </a:lnTo>
                  <a:lnTo>
                    <a:pt x="0" y="38"/>
                  </a:lnTo>
                  <a:lnTo>
                    <a:pt x="42" y="57"/>
                  </a:lnTo>
                  <a:lnTo>
                    <a:pt x="73" y="135"/>
                  </a:lnTo>
                  <a:lnTo>
                    <a:pt x="126" y="370"/>
                  </a:lnTo>
                  <a:lnTo>
                    <a:pt x="113" y="248"/>
                  </a:lnTo>
                  <a:lnTo>
                    <a:pt x="77" y="11"/>
                  </a:lnTo>
                  <a:lnTo>
                    <a:pt x="136" y="60"/>
                  </a:lnTo>
                  <a:lnTo>
                    <a:pt x="141" y="58"/>
                  </a:lnTo>
                  <a:lnTo>
                    <a:pt x="153" y="52"/>
                  </a:lnTo>
                  <a:lnTo>
                    <a:pt x="171" y="43"/>
                  </a:lnTo>
                  <a:lnTo>
                    <a:pt x="191" y="33"/>
                  </a:lnTo>
                  <a:lnTo>
                    <a:pt x="211" y="22"/>
                  </a:lnTo>
                  <a:lnTo>
                    <a:pt x="226" y="13"/>
                  </a:lnTo>
                  <a:lnTo>
                    <a:pt x="238" y="5"/>
                  </a:lnTo>
                  <a:lnTo>
                    <a:pt x="240" y="0"/>
                  </a:lnTo>
                  <a:close/>
                </a:path>
              </a:pathLst>
            </a:custGeom>
            <a:solidFill>
              <a:srgbClr val="FFEFE2"/>
            </a:solidFill>
            <a:ln w="9525">
              <a:noFill/>
              <a:round/>
              <a:headEnd/>
              <a:tailEnd/>
            </a:ln>
          </p:spPr>
          <p:txBody>
            <a:bodyPr/>
            <a:lstStyle/>
            <a:p>
              <a:endParaRPr lang="en-US" dirty="0"/>
            </a:p>
          </p:txBody>
        </p:sp>
        <p:sp>
          <p:nvSpPr>
            <p:cNvPr id="184352" name="Freeform 32"/>
            <p:cNvSpPr>
              <a:spLocks/>
            </p:cNvSpPr>
            <p:nvPr/>
          </p:nvSpPr>
          <p:spPr bwMode="auto">
            <a:xfrm>
              <a:off x="1529" y="3324"/>
              <a:ext cx="100" cy="312"/>
            </a:xfrm>
            <a:custGeom>
              <a:avLst/>
              <a:gdLst/>
              <a:ahLst/>
              <a:cxnLst>
                <a:cxn ang="0">
                  <a:pos x="263" y="65"/>
                </a:cxn>
                <a:cxn ang="0">
                  <a:pos x="275" y="238"/>
                </a:cxn>
                <a:cxn ang="0">
                  <a:pos x="300" y="496"/>
                </a:cxn>
                <a:cxn ang="0">
                  <a:pos x="286" y="937"/>
                </a:cxn>
                <a:cxn ang="0">
                  <a:pos x="107" y="914"/>
                </a:cxn>
                <a:cxn ang="0">
                  <a:pos x="0" y="909"/>
                </a:cxn>
                <a:cxn ang="0">
                  <a:pos x="43" y="755"/>
                </a:cxn>
                <a:cxn ang="0">
                  <a:pos x="54" y="428"/>
                </a:cxn>
                <a:cxn ang="0">
                  <a:pos x="78" y="499"/>
                </a:cxn>
                <a:cxn ang="0">
                  <a:pos x="90" y="627"/>
                </a:cxn>
                <a:cxn ang="0">
                  <a:pos x="207" y="743"/>
                </a:cxn>
                <a:cxn ang="0">
                  <a:pos x="186" y="605"/>
                </a:cxn>
                <a:cxn ang="0">
                  <a:pos x="107" y="303"/>
                </a:cxn>
                <a:cxn ang="0">
                  <a:pos x="110" y="273"/>
                </a:cxn>
                <a:cxn ang="0">
                  <a:pos x="106" y="238"/>
                </a:cxn>
                <a:cxn ang="0">
                  <a:pos x="98" y="201"/>
                </a:cxn>
                <a:cxn ang="0">
                  <a:pos x="86" y="164"/>
                </a:cxn>
                <a:cxn ang="0">
                  <a:pos x="75" y="128"/>
                </a:cxn>
                <a:cxn ang="0">
                  <a:pos x="65" y="96"/>
                </a:cxn>
                <a:cxn ang="0">
                  <a:pos x="59" y="69"/>
                </a:cxn>
                <a:cxn ang="0">
                  <a:pos x="58" y="50"/>
                </a:cxn>
                <a:cxn ang="0">
                  <a:pos x="60" y="41"/>
                </a:cxn>
                <a:cxn ang="0">
                  <a:pos x="63" y="35"/>
                </a:cxn>
                <a:cxn ang="0">
                  <a:pos x="67" y="33"/>
                </a:cxn>
                <a:cxn ang="0">
                  <a:pos x="74" y="34"/>
                </a:cxn>
                <a:cxn ang="0">
                  <a:pos x="80" y="38"/>
                </a:cxn>
                <a:cxn ang="0">
                  <a:pos x="88" y="48"/>
                </a:cxn>
                <a:cxn ang="0">
                  <a:pos x="98" y="60"/>
                </a:cxn>
                <a:cxn ang="0">
                  <a:pos x="108" y="78"/>
                </a:cxn>
                <a:cxn ang="0">
                  <a:pos x="217" y="167"/>
                </a:cxn>
                <a:cxn ang="0">
                  <a:pos x="194" y="88"/>
                </a:cxn>
                <a:cxn ang="0">
                  <a:pos x="128" y="0"/>
                </a:cxn>
                <a:cxn ang="0">
                  <a:pos x="247" y="13"/>
                </a:cxn>
                <a:cxn ang="0">
                  <a:pos x="263" y="65"/>
                </a:cxn>
              </a:cxnLst>
              <a:rect l="0" t="0" r="r" b="b"/>
              <a:pathLst>
                <a:path w="300" h="937">
                  <a:moveTo>
                    <a:pt x="263" y="65"/>
                  </a:moveTo>
                  <a:lnTo>
                    <a:pt x="275" y="238"/>
                  </a:lnTo>
                  <a:lnTo>
                    <a:pt x="300" y="496"/>
                  </a:lnTo>
                  <a:lnTo>
                    <a:pt x="286" y="937"/>
                  </a:lnTo>
                  <a:lnTo>
                    <a:pt x="107" y="914"/>
                  </a:lnTo>
                  <a:lnTo>
                    <a:pt x="0" y="909"/>
                  </a:lnTo>
                  <a:lnTo>
                    <a:pt x="43" y="755"/>
                  </a:lnTo>
                  <a:lnTo>
                    <a:pt x="54" y="428"/>
                  </a:lnTo>
                  <a:lnTo>
                    <a:pt x="78" y="499"/>
                  </a:lnTo>
                  <a:lnTo>
                    <a:pt x="90" y="627"/>
                  </a:lnTo>
                  <a:lnTo>
                    <a:pt x="207" y="743"/>
                  </a:lnTo>
                  <a:lnTo>
                    <a:pt x="186" y="605"/>
                  </a:lnTo>
                  <a:lnTo>
                    <a:pt x="107" y="303"/>
                  </a:lnTo>
                  <a:lnTo>
                    <a:pt x="110" y="273"/>
                  </a:lnTo>
                  <a:lnTo>
                    <a:pt x="106" y="238"/>
                  </a:lnTo>
                  <a:lnTo>
                    <a:pt x="98" y="201"/>
                  </a:lnTo>
                  <a:lnTo>
                    <a:pt x="86" y="164"/>
                  </a:lnTo>
                  <a:lnTo>
                    <a:pt x="75" y="128"/>
                  </a:lnTo>
                  <a:lnTo>
                    <a:pt x="65" y="96"/>
                  </a:lnTo>
                  <a:lnTo>
                    <a:pt x="59" y="69"/>
                  </a:lnTo>
                  <a:lnTo>
                    <a:pt x="58" y="50"/>
                  </a:lnTo>
                  <a:lnTo>
                    <a:pt x="60" y="41"/>
                  </a:lnTo>
                  <a:lnTo>
                    <a:pt x="63" y="35"/>
                  </a:lnTo>
                  <a:lnTo>
                    <a:pt x="67" y="33"/>
                  </a:lnTo>
                  <a:lnTo>
                    <a:pt x="74" y="34"/>
                  </a:lnTo>
                  <a:lnTo>
                    <a:pt x="80" y="38"/>
                  </a:lnTo>
                  <a:lnTo>
                    <a:pt x="88" y="48"/>
                  </a:lnTo>
                  <a:lnTo>
                    <a:pt x="98" y="60"/>
                  </a:lnTo>
                  <a:lnTo>
                    <a:pt x="108" y="78"/>
                  </a:lnTo>
                  <a:lnTo>
                    <a:pt x="217" y="167"/>
                  </a:lnTo>
                  <a:lnTo>
                    <a:pt x="194" y="88"/>
                  </a:lnTo>
                  <a:lnTo>
                    <a:pt x="128" y="0"/>
                  </a:lnTo>
                  <a:lnTo>
                    <a:pt x="247" y="13"/>
                  </a:lnTo>
                  <a:lnTo>
                    <a:pt x="263" y="65"/>
                  </a:lnTo>
                  <a:close/>
                </a:path>
              </a:pathLst>
            </a:custGeom>
            <a:solidFill>
              <a:srgbClr val="FFEFE2"/>
            </a:solidFill>
            <a:ln w="9525">
              <a:noFill/>
              <a:round/>
              <a:headEnd/>
              <a:tailEnd/>
            </a:ln>
          </p:spPr>
          <p:txBody>
            <a:bodyPr/>
            <a:lstStyle/>
            <a:p>
              <a:endParaRPr lang="en-US" dirty="0"/>
            </a:p>
          </p:txBody>
        </p:sp>
        <p:sp>
          <p:nvSpPr>
            <p:cNvPr id="184353" name="Freeform 33"/>
            <p:cNvSpPr>
              <a:spLocks/>
            </p:cNvSpPr>
            <p:nvPr/>
          </p:nvSpPr>
          <p:spPr bwMode="auto">
            <a:xfrm>
              <a:off x="1471" y="3153"/>
              <a:ext cx="146" cy="174"/>
            </a:xfrm>
            <a:custGeom>
              <a:avLst/>
              <a:gdLst/>
              <a:ahLst/>
              <a:cxnLst>
                <a:cxn ang="0">
                  <a:pos x="363" y="332"/>
                </a:cxn>
                <a:cxn ang="0">
                  <a:pos x="202" y="0"/>
                </a:cxn>
                <a:cxn ang="0">
                  <a:pos x="0" y="53"/>
                </a:cxn>
                <a:cxn ang="0">
                  <a:pos x="103" y="313"/>
                </a:cxn>
                <a:cxn ang="0">
                  <a:pos x="148" y="287"/>
                </a:cxn>
                <a:cxn ang="0">
                  <a:pos x="181" y="269"/>
                </a:cxn>
                <a:cxn ang="0">
                  <a:pos x="215" y="294"/>
                </a:cxn>
                <a:cxn ang="0">
                  <a:pos x="251" y="338"/>
                </a:cxn>
                <a:cxn ang="0">
                  <a:pos x="248" y="421"/>
                </a:cxn>
                <a:cxn ang="0">
                  <a:pos x="194" y="453"/>
                </a:cxn>
                <a:cxn ang="0">
                  <a:pos x="217" y="494"/>
                </a:cxn>
                <a:cxn ang="0">
                  <a:pos x="437" y="520"/>
                </a:cxn>
                <a:cxn ang="0">
                  <a:pos x="421" y="484"/>
                </a:cxn>
                <a:cxn ang="0">
                  <a:pos x="363" y="332"/>
                </a:cxn>
              </a:cxnLst>
              <a:rect l="0" t="0" r="r" b="b"/>
              <a:pathLst>
                <a:path w="437" h="520">
                  <a:moveTo>
                    <a:pt x="363" y="332"/>
                  </a:moveTo>
                  <a:lnTo>
                    <a:pt x="202" y="0"/>
                  </a:lnTo>
                  <a:lnTo>
                    <a:pt x="0" y="53"/>
                  </a:lnTo>
                  <a:lnTo>
                    <a:pt x="103" y="313"/>
                  </a:lnTo>
                  <a:lnTo>
                    <a:pt x="148" y="287"/>
                  </a:lnTo>
                  <a:lnTo>
                    <a:pt x="181" y="269"/>
                  </a:lnTo>
                  <a:lnTo>
                    <a:pt x="215" y="294"/>
                  </a:lnTo>
                  <a:lnTo>
                    <a:pt x="251" y="338"/>
                  </a:lnTo>
                  <a:lnTo>
                    <a:pt x="248" y="421"/>
                  </a:lnTo>
                  <a:lnTo>
                    <a:pt x="194" y="453"/>
                  </a:lnTo>
                  <a:lnTo>
                    <a:pt x="217" y="494"/>
                  </a:lnTo>
                  <a:lnTo>
                    <a:pt x="437" y="520"/>
                  </a:lnTo>
                  <a:lnTo>
                    <a:pt x="421" y="484"/>
                  </a:lnTo>
                  <a:lnTo>
                    <a:pt x="363" y="332"/>
                  </a:lnTo>
                  <a:close/>
                </a:path>
              </a:pathLst>
            </a:custGeom>
            <a:solidFill>
              <a:srgbClr val="001919"/>
            </a:solidFill>
            <a:ln w="9525">
              <a:noFill/>
              <a:round/>
              <a:headEnd/>
              <a:tailEnd/>
            </a:ln>
          </p:spPr>
          <p:txBody>
            <a:bodyPr/>
            <a:lstStyle/>
            <a:p>
              <a:endParaRPr lang="en-US" dirty="0"/>
            </a:p>
          </p:txBody>
        </p:sp>
        <p:sp>
          <p:nvSpPr>
            <p:cNvPr id="184354" name="Freeform 34"/>
            <p:cNvSpPr>
              <a:spLocks/>
            </p:cNvSpPr>
            <p:nvPr/>
          </p:nvSpPr>
          <p:spPr bwMode="auto">
            <a:xfrm>
              <a:off x="1569" y="3267"/>
              <a:ext cx="87" cy="49"/>
            </a:xfrm>
            <a:custGeom>
              <a:avLst/>
              <a:gdLst/>
              <a:ahLst/>
              <a:cxnLst>
                <a:cxn ang="0">
                  <a:pos x="248" y="38"/>
                </a:cxn>
                <a:cxn ang="0">
                  <a:pos x="187" y="37"/>
                </a:cxn>
                <a:cxn ang="0">
                  <a:pos x="128" y="3"/>
                </a:cxn>
                <a:cxn ang="0">
                  <a:pos x="77" y="1"/>
                </a:cxn>
                <a:cxn ang="0">
                  <a:pos x="36" y="0"/>
                </a:cxn>
                <a:cxn ang="0">
                  <a:pos x="48" y="21"/>
                </a:cxn>
                <a:cxn ang="0">
                  <a:pos x="8" y="7"/>
                </a:cxn>
                <a:cxn ang="0">
                  <a:pos x="3" y="31"/>
                </a:cxn>
                <a:cxn ang="0">
                  <a:pos x="0" y="57"/>
                </a:cxn>
                <a:cxn ang="0">
                  <a:pos x="22" y="80"/>
                </a:cxn>
                <a:cxn ang="0">
                  <a:pos x="29" y="113"/>
                </a:cxn>
                <a:cxn ang="0">
                  <a:pos x="77" y="146"/>
                </a:cxn>
                <a:cxn ang="0">
                  <a:pos x="120" y="147"/>
                </a:cxn>
                <a:cxn ang="0">
                  <a:pos x="260" y="124"/>
                </a:cxn>
                <a:cxn ang="0">
                  <a:pos x="262" y="79"/>
                </a:cxn>
                <a:cxn ang="0">
                  <a:pos x="248" y="38"/>
                </a:cxn>
              </a:cxnLst>
              <a:rect l="0" t="0" r="r" b="b"/>
              <a:pathLst>
                <a:path w="262" h="147">
                  <a:moveTo>
                    <a:pt x="248" y="38"/>
                  </a:moveTo>
                  <a:lnTo>
                    <a:pt x="187" y="37"/>
                  </a:lnTo>
                  <a:lnTo>
                    <a:pt x="128" y="3"/>
                  </a:lnTo>
                  <a:lnTo>
                    <a:pt x="77" y="1"/>
                  </a:lnTo>
                  <a:lnTo>
                    <a:pt x="36" y="0"/>
                  </a:lnTo>
                  <a:lnTo>
                    <a:pt x="48" y="21"/>
                  </a:lnTo>
                  <a:lnTo>
                    <a:pt x="8" y="7"/>
                  </a:lnTo>
                  <a:lnTo>
                    <a:pt x="3" y="31"/>
                  </a:lnTo>
                  <a:lnTo>
                    <a:pt x="0" y="57"/>
                  </a:lnTo>
                  <a:lnTo>
                    <a:pt x="22" y="80"/>
                  </a:lnTo>
                  <a:lnTo>
                    <a:pt x="29" y="113"/>
                  </a:lnTo>
                  <a:lnTo>
                    <a:pt x="77" y="146"/>
                  </a:lnTo>
                  <a:lnTo>
                    <a:pt x="120" y="147"/>
                  </a:lnTo>
                  <a:lnTo>
                    <a:pt x="260" y="124"/>
                  </a:lnTo>
                  <a:lnTo>
                    <a:pt x="262" y="79"/>
                  </a:lnTo>
                  <a:lnTo>
                    <a:pt x="248" y="38"/>
                  </a:lnTo>
                  <a:close/>
                </a:path>
              </a:pathLst>
            </a:custGeom>
            <a:solidFill>
              <a:srgbClr val="993300"/>
            </a:solidFill>
            <a:ln w="9525">
              <a:noFill/>
              <a:round/>
              <a:headEnd/>
              <a:tailEnd/>
            </a:ln>
          </p:spPr>
          <p:txBody>
            <a:bodyPr/>
            <a:lstStyle/>
            <a:p>
              <a:endParaRPr lang="en-US" dirty="0"/>
            </a:p>
          </p:txBody>
        </p:sp>
        <p:sp>
          <p:nvSpPr>
            <p:cNvPr id="184355" name="Freeform 35"/>
            <p:cNvSpPr>
              <a:spLocks/>
            </p:cNvSpPr>
            <p:nvPr/>
          </p:nvSpPr>
          <p:spPr bwMode="auto">
            <a:xfrm>
              <a:off x="1527" y="3195"/>
              <a:ext cx="54" cy="90"/>
            </a:xfrm>
            <a:custGeom>
              <a:avLst/>
              <a:gdLst/>
              <a:ahLst/>
              <a:cxnLst>
                <a:cxn ang="0">
                  <a:pos x="11" y="160"/>
                </a:cxn>
                <a:cxn ang="0">
                  <a:pos x="24" y="121"/>
                </a:cxn>
                <a:cxn ang="0">
                  <a:pos x="14" y="72"/>
                </a:cxn>
                <a:cxn ang="0">
                  <a:pos x="23" y="0"/>
                </a:cxn>
                <a:cxn ang="0">
                  <a:pos x="47" y="21"/>
                </a:cxn>
                <a:cxn ang="0">
                  <a:pos x="46" y="65"/>
                </a:cxn>
                <a:cxn ang="0">
                  <a:pos x="78" y="66"/>
                </a:cxn>
                <a:cxn ang="0">
                  <a:pos x="95" y="42"/>
                </a:cxn>
                <a:cxn ang="0">
                  <a:pos x="117" y="27"/>
                </a:cxn>
                <a:cxn ang="0">
                  <a:pos x="131" y="32"/>
                </a:cxn>
                <a:cxn ang="0">
                  <a:pos x="131" y="56"/>
                </a:cxn>
                <a:cxn ang="0">
                  <a:pos x="154" y="77"/>
                </a:cxn>
                <a:cxn ang="0">
                  <a:pos x="153" y="109"/>
                </a:cxn>
                <a:cxn ang="0">
                  <a:pos x="160" y="137"/>
                </a:cxn>
                <a:cxn ang="0">
                  <a:pos x="147" y="173"/>
                </a:cxn>
                <a:cxn ang="0">
                  <a:pos x="110" y="198"/>
                </a:cxn>
                <a:cxn ang="0">
                  <a:pos x="40" y="244"/>
                </a:cxn>
                <a:cxn ang="0">
                  <a:pos x="15" y="271"/>
                </a:cxn>
                <a:cxn ang="0">
                  <a:pos x="0" y="235"/>
                </a:cxn>
                <a:cxn ang="0">
                  <a:pos x="11" y="160"/>
                </a:cxn>
              </a:cxnLst>
              <a:rect l="0" t="0" r="r" b="b"/>
              <a:pathLst>
                <a:path w="160" h="271">
                  <a:moveTo>
                    <a:pt x="11" y="160"/>
                  </a:moveTo>
                  <a:lnTo>
                    <a:pt x="24" y="121"/>
                  </a:lnTo>
                  <a:lnTo>
                    <a:pt x="14" y="72"/>
                  </a:lnTo>
                  <a:lnTo>
                    <a:pt x="23" y="0"/>
                  </a:lnTo>
                  <a:lnTo>
                    <a:pt x="47" y="21"/>
                  </a:lnTo>
                  <a:lnTo>
                    <a:pt x="46" y="65"/>
                  </a:lnTo>
                  <a:lnTo>
                    <a:pt x="78" y="66"/>
                  </a:lnTo>
                  <a:lnTo>
                    <a:pt x="95" y="42"/>
                  </a:lnTo>
                  <a:lnTo>
                    <a:pt x="117" y="27"/>
                  </a:lnTo>
                  <a:lnTo>
                    <a:pt x="131" y="32"/>
                  </a:lnTo>
                  <a:lnTo>
                    <a:pt x="131" y="56"/>
                  </a:lnTo>
                  <a:lnTo>
                    <a:pt x="154" y="77"/>
                  </a:lnTo>
                  <a:lnTo>
                    <a:pt x="153" y="109"/>
                  </a:lnTo>
                  <a:lnTo>
                    <a:pt x="160" y="137"/>
                  </a:lnTo>
                  <a:lnTo>
                    <a:pt x="147" y="173"/>
                  </a:lnTo>
                  <a:lnTo>
                    <a:pt x="110" y="198"/>
                  </a:lnTo>
                  <a:lnTo>
                    <a:pt x="40" y="244"/>
                  </a:lnTo>
                  <a:lnTo>
                    <a:pt x="15" y="271"/>
                  </a:lnTo>
                  <a:lnTo>
                    <a:pt x="0" y="235"/>
                  </a:lnTo>
                  <a:lnTo>
                    <a:pt x="11" y="160"/>
                  </a:lnTo>
                  <a:close/>
                </a:path>
              </a:pathLst>
            </a:custGeom>
            <a:solidFill>
              <a:srgbClr val="993300"/>
            </a:solidFill>
            <a:ln w="9525">
              <a:noFill/>
              <a:round/>
              <a:headEnd/>
              <a:tailEnd/>
            </a:ln>
          </p:spPr>
          <p:txBody>
            <a:bodyPr/>
            <a:lstStyle/>
            <a:p>
              <a:endParaRPr lang="en-US" dirty="0"/>
            </a:p>
          </p:txBody>
        </p:sp>
        <p:sp>
          <p:nvSpPr>
            <p:cNvPr id="184356" name="Freeform 36"/>
            <p:cNvSpPr>
              <a:spLocks/>
            </p:cNvSpPr>
            <p:nvPr/>
          </p:nvSpPr>
          <p:spPr bwMode="auto">
            <a:xfrm>
              <a:off x="1469" y="3235"/>
              <a:ext cx="60" cy="72"/>
            </a:xfrm>
            <a:custGeom>
              <a:avLst/>
              <a:gdLst/>
              <a:ahLst/>
              <a:cxnLst>
                <a:cxn ang="0">
                  <a:pos x="175" y="35"/>
                </a:cxn>
                <a:cxn ang="0">
                  <a:pos x="126" y="62"/>
                </a:cxn>
                <a:cxn ang="0">
                  <a:pos x="105" y="96"/>
                </a:cxn>
                <a:cxn ang="0">
                  <a:pos x="80" y="139"/>
                </a:cxn>
                <a:cxn ang="0">
                  <a:pos x="77" y="106"/>
                </a:cxn>
                <a:cxn ang="0">
                  <a:pos x="102" y="61"/>
                </a:cxn>
                <a:cxn ang="0">
                  <a:pos x="58" y="67"/>
                </a:cxn>
                <a:cxn ang="0">
                  <a:pos x="63" y="39"/>
                </a:cxn>
                <a:cxn ang="0">
                  <a:pos x="83" y="32"/>
                </a:cxn>
                <a:cxn ang="0">
                  <a:pos x="52" y="0"/>
                </a:cxn>
                <a:cxn ang="0">
                  <a:pos x="43" y="31"/>
                </a:cxn>
                <a:cxn ang="0">
                  <a:pos x="18" y="51"/>
                </a:cxn>
                <a:cxn ang="0">
                  <a:pos x="0" y="94"/>
                </a:cxn>
                <a:cxn ang="0">
                  <a:pos x="2" y="133"/>
                </a:cxn>
                <a:cxn ang="0">
                  <a:pos x="5" y="163"/>
                </a:cxn>
                <a:cxn ang="0">
                  <a:pos x="8" y="184"/>
                </a:cxn>
                <a:cxn ang="0">
                  <a:pos x="13" y="197"/>
                </a:cxn>
                <a:cxn ang="0">
                  <a:pos x="22" y="205"/>
                </a:cxn>
                <a:cxn ang="0">
                  <a:pos x="35" y="210"/>
                </a:cxn>
                <a:cxn ang="0">
                  <a:pos x="54" y="213"/>
                </a:cxn>
                <a:cxn ang="0">
                  <a:pos x="79" y="216"/>
                </a:cxn>
                <a:cxn ang="0">
                  <a:pos x="181" y="211"/>
                </a:cxn>
                <a:cxn ang="0">
                  <a:pos x="171" y="174"/>
                </a:cxn>
                <a:cxn ang="0">
                  <a:pos x="165" y="118"/>
                </a:cxn>
                <a:cxn ang="0">
                  <a:pos x="175" y="35"/>
                </a:cxn>
              </a:cxnLst>
              <a:rect l="0" t="0" r="r" b="b"/>
              <a:pathLst>
                <a:path w="181" h="216">
                  <a:moveTo>
                    <a:pt x="175" y="35"/>
                  </a:moveTo>
                  <a:lnTo>
                    <a:pt x="126" y="62"/>
                  </a:lnTo>
                  <a:lnTo>
                    <a:pt x="105" y="96"/>
                  </a:lnTo>
                  <a:lnTo>
                    <a:pt x="80" y="139"/>
                  </a:lnTo>
                  <a:lnTo>
                    <a:pt x="77" y="106"/>
                  </a:lnTo>
                  <a:lnTo>
                    <a:pt x="102" y="61"/>
                  </a:lnTo>
                  <a:lnTo>
                    <a:pt x="58" y="67"/>
                  </a:lnTo>
                  <a:lnTo>
                    <a:pt x="63" y="39"/>
                  </a:lnTo>
                  <a:lnTo>
                    <a:pt x="83" y="32"/>
                  </a:lnTo>
                  <a:lnTo>
                    <a:pt x="52" y="0"/>
                  </a:lnTo>
                  <a:lnTo>
                    <a:pt x="43" y="31"/>
                  </a:lnTo>
                  <a:lnTo>
                    <a:pt x="18" y="51"/>
                  </a:lnTo>
                  <a:lnTo>
                    <a:pt x="0" y="94"/>
                  </a:lnTo>
                  <a:lnTo>
                    <a:pt x="2" y="133"/>
                  </a:lnTo>
                  <a:lnTo>
                    <a:pt x="5" y="163"/>
                  </a:lnTo>
                  <a:lnTo>
                    <a:pt x="8" y="184"/>
                  </a:lnTo>
                  <a:lnTo>
                    <a:pt x="13" y="197"/>
                  </a:lnTo>
                  <a:lnTo>
                    <a:pt x="22" y="205"/>
                  </a:lnTo>
                  <a:lnTo>
                    <a:pt x="35" y="210"/>
                  </a:lnTo>
                  <a:lnTo>
                    <a:pt x="54" y="213"/>
                  </a:lnTo>
                  <a:lnTo>
                    <a:pt x="79" y="216"/>
                  </a:lnTo>
                  <a:lnTo>
                    <a:pt x="181" y="211"/>
                  </a:lnTo>
                  <a:lnTo>
                    <a:pt x="171" y="174"/>
                  </a:lnTo>
                  <a:lnTo>
                    <a:pt x="165" y="118"/>
                  </a:lnTo>
                  <a:lnTo>
                    <a:pt x="175" y="35"/>
                  </a:lnTo>
                  <a:close/>
                </a:path>
              </a:pathLst>
            </a:custGeom>
            <a:solidFill>
              <a:srgbClr val="D8CCD6"/>
            </a:solidFill>
            <a:ln w="9525">
              <a:noFill/>
              <a:round/>
              <a:headEnd/>
              <a:tailEnd/>
            </a:ln>
          </p:spPr>
          <p:txBody>
            <a:bodyPr/>
            <a:lstStyle/>
            <a:p>
              <a:endParaRPr lang="en-US" dirty="0"/>
            </a:p>
          </p:txBody>
        </p:sp>
        <p:sp>
          <p:nvSpPr>
            <p:cNvPr id="184357" name="Freeform 37"/>
            <p:cNvSpPr>
              <a:spLocks/>
            </p:cNvSpPr>
            <p:nvPr/>
          </p:nvSpPr>
          <p:spPr bwMode="auto">
            <a:xfrm>
              <a:off x="1527" y="3270"/>
              <a:ext cx="25" cy="30"/>
            </a:xfrm>
            <a:custGeom>
              <a:avLst/>
              <a:gdLst/>
              <a:ahLst/>
              <a:cxnLst>
                <a:cxn ang="0">
                  <a:pos x="70" y="0"/>
                </a:cxn>
                <a:cxn ang="0">
                  <a:pos x="36" y="17"/>
                </a:cxn>
                <a:cxn ang="0">
                  <a:pos x="1" y="9"/>
                </a:cxn>
                <a:cxn ang="0">
                  <a:pos x="0" y="54"/>
                </a:cxn>
                <a:cxn ang="0">
                  <a:pos x="19" y="90"/>
                </a:cxn>
                <a:cxn ang="0">
                  <a:pos x="70" y="65"/>
                </a:cxn>
                <a:cxn ang="0">
                  <a:pos x="74" y="27"/>
                </a:cxn>
                <a:cxn ang="0">
                  <a:pos x="70" y="0"/>
                </a:cxn>
              </a:cxnLst>
              <a:rect l="0" t="0" r="r" b="b"/>
              <a:pathLst>
                <a:path w="74" h="90">
                  <a:moveTo>
                    <a:pt x="70" y="0"/>
                  </a:moveTo>
                  <a:lnTo>
                    <a:pt x="36" y="17"/>
                  </a:lnTo>
                  <a:lnTo>
                    <a:pt x="1" y="9"/>
                  </a:lnTo>
                  <a:lnTo>
                    <a:pt x="0" y="54"/>
                  </a:lnTo>
                  <a:lnTo>
                    <a:pt x="19" y="90"/>
                  </a:lnTo>
                  <a:lnTo>
                    <a:pt x="70" y="65"/>
                  </a:lnTo>
                  <a:lnTo>
                    <a:pt x="74" y="27"/>
                  </a:lnTo>
                  <a:lnTo>
                    <a:pt x="70" y="0"/>
                  </a:lnTo>
                  <a:close/>
                </a:path>
              </a:pathLst>
            </a:custGeom>
            <a:solidFill>
              <a:srgbClr val="354747"/>
            </a:solidFill>
            <a:ln w="9525">
              <a:noFill/>
              <a:round/>
              <a:headEnd/>
              <a:tailEnd/>
            </a:ln>
          </p:spPr>
          <p:txBody>
            <a:bodyPr/>
            <a:lstStyle/>
            <a:p>
              <a:endParaRPr lang="en-US" dirty="0"/>
            </a:p>
          </p:txBody>
        </p:sp>
        <p:sp>
          <p:nvSpPr>
            <p:cNvPr id="184358" name="Freeform 38"/>
            <p:cNvSpPr>
              <a:spLocks/>
            </p:cNvSpPr>
            <p:nvPr/>
          </p:nvSpPr>
          <p:spPr bwMode="auto">
            <a:xfrm>
              <a:off x="1572" y="3101"/>
              <a:ext cx="38" cy="161"/>
            </a:xfrm>
            <a:custGeom>
              <a:avLst/>
              <a:gdLst/>
              <a:ahLst/>
              <a:cxnLst>
                <a:cxn ang="0">
                  <a:pos x="15" y="0"/>
                </a:cxn>
                <a:cxn ang="0">
                  <a:pos x="0" y="13"/>
                </a:cxn>
                <a:cxn ang="0">
                  <a:pos x="14" y="150"/>
                </a:cxn>
                <a:cxn ang="0">
                  <a:pos x="13" y="271"/>
                </a:cxn>
                <a:cxn ang="0">
                  <a:pos x="63" y="387"/>
                </a:cxn>
                <a:cxn ang="0">
                  <a:pos x="84" y="482"/>
                </a:cxn>
                <a:cxn ang="0">
                  <a:pos x="112" y="482"/>
                </a:cxn>
                <a:cxn ang="0">
                  <a:pos x="40" y="312"/>
                </a:cxn>
                <a:cxn ang="0">
                  <a:pos x="24" y="247"/>
                </a:cxn>
                <a:cxn ang="0">
                  <a:pos x="28" y="122"/>
                </a:cxn>
                <a:cxn ang="0">
                  <a:pos x="12" y="43"/>
                </a:cxn>
                <a:cxn ang="0">
                  <a:pos x="15" y="0"/>
                </a:cxn>
              </a:cxnLst>
              <a:rect l="0" t="0" r="r" b="b"/>
              <a:pathLst>
                <a:path w="112" h="482">
                  <a:moveTo>
                    <a:pt x="15" y="0"/>
                  </a:moveTo>
                  <a:lnTo>
                    <a:pt x="0" y="13"/>
                  </a:lnTo>
                  <a:lnTo>
                    <a:pt x="14" y="150"/>
                  </a:lnTo>
                  <a:lnTo>
                    <a:pt x="13" y="271"/>
                  </a:lnTo>
                  <a:lnTo>
                    <a:pt x="63" y="387"/>
                  </a:lnTo>
                  <a:lnTo>
                    <a:pt x="84" y="482"/>
                  </a:lnTo>
                  <a:lnTo>
                    <a:pt x="112" y="482"/>
                  </a:lnTo>
                  <a:lnTo>
                    <a:pt x="40" y="312"/>
                  </a:lnTo>
                  <a:lnTo>
                    <a:pt x="24" y="247"/>
                  </a:lnTo>
                  <a:lnTo>
                    <a:pt x="28" y="122"/>
                  </a:lnTo>
                  <a:lnTo>
                    <a:pt x="12" y="43"/>
                  </a:lnTo>
                  <a:lnTo>
                    <a:pt x="15" y="0"/>
                  </a:lnTo>
                  <a:close/>
                </a:path>
              </a:pathLst>
            </a:custGeom>
            <a:solidFill>
              <a:srgbClr val="001919"/>
            </a:solidFill>
            <a:ln w="9525">
              <a:noFill/>
              <a:round/>
              <a:headEnd/>
              <a:tailEnd/>
            </a:ln>
          </p:spPr>
          <p:txBody>
            <a:bodyPr/>
            <a:lstStyle/>
            <a:p>
              <a:endParaRPr lang="en-US" dirty="0"/>
            </a:p>
          </p:txBody>
        </p:sp>
        <p:sp>
          <p:nvSpPr>
            <p:cNvPr id="184359" name="Freeform 39"/>
            <p:cNvSpPr>
              <a:spLocks/>
            </p:cNvSpPr>
            <p:nvPr/>
          </p:nvSpPr>
          <p:spPr bwMode="auto">
            <a:xfrm>
              <a:off x="1637" y="3105"/>
              <a:ext cx="50" cy="77"/>
            </a:xfrm>
            <a:custGeom>
              <a:avLst/>
              <a:gdLst/>
              <a:ahLst/>
              <a:cxnLst>
                <a:cxn ang="0">
                  <a:pos x="0" y="0"/>
                </a:cxn>
                <a:cxn ang="0">
                  <a:pos x="25" y="13"/>
                </a:cxn>
                <a:cxn ang="0">
                  <a:pos x="46" y="24"/>
                </a:cxn>
                <a:cxn ang="0">
                  <a:pos x="61" y="36"/>
                </a:cxn>
                <a:cxn ang="0">
                  <a:pos x="75" y="49"/>
                </a:cxn>
                <a:cxn ang="0">
                  <a:pos x="83" y="64"/>
                </a:cxn>
                <a:cxn ang="0">
                  <a:pos x="90" y="82"/>
                </a:cxn>
                <a:cxn ang="0">
                  <a:pos x="93" y="105"/>
                </a:cxn>
                <a:cxn ang="0">
                  <a:pos x="93" y="133"/>
                </a:cxn>
                <a:cxn ang="0">
                  <a:pos x="128" y="134"/>
                </a:cxn>
                <a:cxn ang="0">
                  <a:pos x="141" y="171"/>
                </a:cxn>
                <a:cxn ang="0">
                  <a:pos x="150" y="217"/>
                </a:cxn>
                <a:cxn ang="0">
                  <a:pos x="129" y="206"/>
                </a:cxn>
                <a:cxn ang="0">
                  <a:pos x="120" y="152"/>
                </a:cxn>
                <a:cxn ang="0">
                  <a:pos x="90" y="151"/>
                </a:cxn>
                <a:cxn ang="0">
                  <a:pos x="59" y="168"/>
                </a:cxn>
                <a:cxn ang="0">
                  <a:pos x="58" y="211"/>
                </a:cxn>
                <a:cxn ang="0">
                  <a:pos x="44" y="232"/>
                </a:cxn>
                <a:cxn ang="0">
                  <a:pos x="45" y="175"/>
                </a:cxn>
                <a:cxn ang="0">
                  <a:pos x="47" y="150"/>
                </a:cxn>
                <a:cxn ang="0">
                  <a:pos x="75" y="126"/>
                </a:cxn>
                <a:cxn ang="0">
                  <a:pos x="75" y="105"/>
                </a:cxn>
                <a:cxn ang="0">
                  <a:pos x="74" y="88"/>
                </a:cxn>
                <a:cxn ang="0">
                  <a:pos x="72" y="76"/>
                </a:cxn>
                <a:cxn ang="0">
                  <a:pos x="68" y="65"/>
                </a:cxn>
                <a:cxn ang="0">
                  <a:pos x="60" y="56"/>
                </a:cxn>
                <a:cxn ang="0">
                  <a:pos x="51" y="47"/>
                </a:cxn>
                <a:cxn ang="0">
                  <a:pos x="38" y="37"/>
                </a:cxn>
                <a:cxn ang="0">
                  <a:pos x="22" y="24"/>
                </a:cxn>
                <a:cxn ang="0">
                  <a:pos x="0" y="0"/>
                </a:cxn>
              </a:cxnLst>
              <a:rect l="0" t="0" r="r" b="b"/>
              <a:pathLst>
                <a:path w="150" h="232">
                  <a:moveTo>
                    <a:pt x="0" y="0"/>
                  </a:moveTo>
                  <a:lnTo>
                    <a:pt x="25" y="13"/>
                  </a:lnTo>
                  <a:lnTo>
                    <a:pt x="46" y="24"/>
                  </a:lnTo>
                  <a:lnTo>
                    <a:pt x="61" y="36"/>
                  </a:lnTo>
                  <a:lnTo>
                    <a:pt x="75" y="49"/>
                  </a:lnTo>
                  <a:lnTo>
                    <a:pt x="83" y="64"/>
                  </a:lnTo>
                  <a:lnTo>
                    <a:pt x="90" y="82"/>
                  </a:lnTo>
                  <a:lnTo>
                    <a:pt x="93" y="105"/>
                  </a:lnTo>
                  <a:lnTo>
                    <a:pt x="93" y="133"/>
                  </a:lnTo>
                  <a:lnTo>
                    <a:pt x="128" y="134"/>
                  </a:lnTo>
                  <a:lnTo>
                    <a:pt x="141" y="171"/>
                  </a:lnTo>
                  <a:lnTo>
                    <a:pt x="150" y="217"/>
                  </a:lnTo>
                  <a:lnTo>
                    <a:pt x="129" y="206"/>
                  </a:lnTo>
                  <a:lnTo>
                    <a:pt x="120" y="152"/>
                  </a:lnTo>
                  <a:lnTo>
                    <a:pt x="90" y="151"/>
                  </a:lnTo>
                  <a:lnTo>
                    <a:pt x="59" y="168"/>
                  </a:lnTo>
                  <a:lnTo>
                    <a:pt x="58" y="211"/>
                  </a:lnTo>
                  <a:lnTo>
                    <a:pt x="44" y="232"/>
                  </a:lnTo>
                  <a:lnTo>
                    <a:pt x="45" y="175"/>
                  </a:lnTo>
                  <a:lnTo>
                    <a:pt x="47" y="150"/>
                  </a:lnTo>
                  <a:lnTo>
                    <a:pt x="75" y="126"/>
                  </a:lnTo>
                  <a:lnTo>
                    <a:pt x="75" y="105"/>
                  </a:lnTo>
                  <a:lnTo>
                    <a:pt x="74" y="88"/>
                  </a:lnTo>
                  <a:lnTo>
                    <a:pt x="72" y="76"/>
                  </a:lnTo>
                  <a:lnTo>
                    <a:pt x="68" y="65"/>
                  </a:lnTo>
                  <a:lnTo>
                    <a:pt x="60" y="56"/>
                  </a:lnTo>
                  <a:lnTo>
                    <a:pt x="51" y="47"/>
                  </a:lnTo>
                  <a:lnTo>
                    <a:pt x="38" y="37"/>
                  </a:lnTo>
                  <a:lnTo>
                    <a:pt x="22" y="24"/>
                  </a:lnTo>
                  <a:lnTo>
                    <a:pt x="0" y="0"/>
                  </a:lnTo>
                  <a:close/>
                </a:path>
              </a:pathLst>
            </a:custGeom>
            <a:solidFill>
              <a:srgbClr val="001919"/>
            </a:solidFill>
            <a:ln w="9525">
              <a:noFill/>
              <a:round/>
              <a:headEnd/>
              <a:tailEnd/>
            </a:ln>
          </p:spPr>
          <p:txBody>
            <a:bodyPr/>
            <a:lstStyle/>
            <a:p>
              <a:endParaRPr lang="en-US" dirty="0"/>
            </a:p>
          </p:txBody>
        </p:sp>
        <p:sp>
          <p:nvSpPr>
            <p:cNvPr id="184360" name="Freeform 40"/>
            <p:cNvSpPr>
              <a:spLocks/>
            </p:cNvSpPr>
            <p:nvPr/>
          </p:nvSpPr>
          <p:spPr bwMode="auto">
            <a:xfrm>
              <a:off x="1674" y="3165"/>
              <a:ext cx="25" cy="80"/>
            </a:xfrm>
            <a:custGeom>
              <a:avLst/>
              <a:gdLst/>
              <a:ahLst/>
              <a:cxnLst>
                <a:cxn ang="0">
                  <a:pos x="35" y="25"/>
                </a:cxn>
                <a:cxn ang="0">
                  <a:pos x="73" y="166"/>
                </a:cxn>
                <a:cxn ang="0">
                  <a:pos x="72" y="209"/>
                </a:cxn>
                <a:cxn ang="0">
                  <a:pos x="71" y="234"/>
                </a:cxn>
                <a:cxn ang="0">
                  <a:pos x="32" y="236"/>
                </a:cxn>
                <a:cxn ang="0">
                  <a:pos x="0" y="239"/>
                </a:cxn>
                <a:cxn ang="0">
                  <a:pos x="1" y="214"/>
                </a:cxn>
                <a:cxn ang="0">
                  <a:pos x="26" y="207"/>
                </a:cxn>
                <a:cxn ang="0">
                  <a:pos x="25" y="228"/>
                </a:cxn>
                <a:cxn ang="0">
                  <a:pos x="60" y="219"/>
                </a:cxn>
                <a:cxn ang="0">
                  <a:pos x="62" y="169"/>
                </a:cxn>
                <a:cxn ang="0">
                  <a:pos x="23" y="0"/>
                </a:cxn>
                <a:cxn ang="0">
                  <a:pos x="35" y="25"/>
                </a:cxn>
              </a:cxnLst>
              <a:rect l="0" t="0" r="r" b="b"/>
              <a:pathLst>
                <a:path w="73" h="239">
                  <a:moveTo>
                    <a:pt x="35" y="25"/>
                  </a:moveTo>
                  <a:lnTo>
                    <a:pt x="73" y="166"/>
                  </a:lnTo>
                  <a:lnTo>
                    <a:pt x="72" y="209"/>
                  </a:lnTo>
                  <a:lnTo>
                    <a:pt x="71" y="234"/>
                  </a:lnTo>
                  <a:lnTo>
                    <a:pt x="32" y="236"/>
                  </a:lnTo>
                  <a:lnTo>
                    <a:pt x="0" y="239"/>
                  </a:lnTo>
                  <a:lnTo>
                    <a:pt x="1" y="214"/>
                  </a:lnTo>
                  <a:lnTo>
                    <a:pt x="26" y="207"/>
                  </a:lnTo>
                  <a:lnTo>
                    <a:pt x="25" y="228"/>
                  </a:lnTo>
                  <a:lnTo>
                    <a:pt x="60" y="219"/>
                  </a:lnTo>
                  <a:lnTo>
                    <a:pt x="62" y="169"/>
                  </a:lnTo>
                  <a:lnTo>
                    <a:pt x="23" y="0"/>
                  </a:lnTo>
                  <a:lnTo>
                    <a:pt x="35" y="25"/>
                  </a:lnTo>
                  <a:close/>
                </a:path>
              </a:pathLst>
            </a:custGeom>
            <a:solidFill>
              <a:srgbClr val="5E5B5B"/>
            </a:solidFill>
            <a:ln w="9525">
              <a:noFill/>
              <a:round/>
              <a:headEnd/>
              <a:tailEnd/>
            </a:ln>
          </p:spPr>
          <p:txBody>
            <a:bodyPr/>
            <a:lstStyle/>
            <a:p>
              <a:endParaRPr lang="en-US" dirty="0"/>
            </a:p>
          </p:txBody>
        </p:sp>
        <p:sp>
          <p:nvSpPr>
            <p:cNvPr id="184361" name="Freeform 41"/>
            <p:cNvSpPr>
              <a:spLocks/>
            </p:cNvSpPr>
            <p:nvPr/>
          </p:nvSpPr>
          <p:spPr bwMode="auto">
            <a:xfrm>
              <a:off x="1650" y="3167"/>
              <a:ext cx="17" cy="79"/>
            </a:xfrm>
            <a:custGeom>
              <a:avLst/>
              <a:gdLst/>
              <a:ahLst/>
              <a:cxnLst>
                <a:cxn ang="0">
                  <a:pos x="13" y="33"/>
                </a:cxn>
                <a:cxn ang="0">
                  <a:pos x="11" y="97"/>
                </a:cxn>
                <a:cxn ang="0">
                  <a:pos x="14" y="203"/>
                </a:cxn>
                <a:cxn ang="0">
                  <a:pos x="32" y="219"/>
                </a:cxn>
                <a:cxn ang="0">
                  <a:pos x="53" y="219"/>
                </a:cxn>
                <a:cxn ang="0">
                  <a:pos x="53" y="237"/>
                </a:cxn>
                <a:cxn ang="0">
                  <a:pos x="28" y="236"/>
                </a:cxn>
                <a:cxn ang="0">
                  <a:pos x="0" y="207"/>
                </a:cxn>
                <a:cxn ang="0">
                  <a:pos x="4" y="93"/>
                </a:cxn>
                <a:cxn ang="0">
                  <a:pos x="7" y="0"/>
                </a:cxn>
                <a:cxn ang="0">
                  <a:pos x="13" y="33"/>
                </a:cxn>
              </a:cxnLst>
              <a:rect l="0" t="0" r="r" b="b"/>
              <a:pathLst>
                <a:path w="53" h="237">
                  <a:moveTo>
                    <a:pt x="13" y="33"/>
                  </a:moveTo>
                  <a:lnTo>
                    <a:pt x="11" y="97"/>
                  </a:lnTo>
                  <a:lnTo>
                    <a:pt x="14" y="203"/>
                  </a:lnTo>
                  <a:lnTo>
                    <a:pt x="32" y="219"/>
                  </a:lnTo>
                  <a:lnTo>
                    <a:pt x="53" y="219"/>
                  </a:lnTo>
                  <a:lnTo>
                    <a:pt x="53" y="237"/>
                  </a:lnTo>
                  <a:lnTo>
                    <a:pt x="28" y="236"/>
                  </a:lnTo>
                  <a:lnTo>
                    <a:pt x="0" y="207"/>
                  </a:lnTo>
                  <a:lnTo>
                    <a:pt x="4" y="93"/>
                  </a:lnTo>
                  <a:lnTo>
                    <a:pt x="7" y="0"/>
                  </a:lnTo>
                  <a:lnTo>
                    <a:pt x="13" y="33"/>
                  </a:lnTo>
                  <a:close/>
                </a:path>
              </a:pathLst>
            </a:custGeom>
            <a:solidFill>
              <a:srgbClr val="5E5B5B"/>
            </a:solidFill>
            <a:ln w="9525">
              <a:noFill/>
              <a:round/>
              <a:headEnd/>
              <a:tailEnd/>
            </a:ln>
          </p:spPr>
          <p:txBody>
            <a:bodyPr/>
            <a:lstStyle/>
            <a:p>
              <a:endParaRPr lang="en-US" dirty="0"/>
            </a:p>
          </p:txBody>
        </p:sp>
        <p:sp>
          <p:nvSpPr>
            <p:cNvPr id="184362" name="Freeform 42"/>
            <p:cNvSpPr>
              <a:spLocks/>
            </p:cNvSpPr>
            <p:nvPr/>
          </p:nvSpPr>
          <p:spPr bwMode="auto">
            <a:xfrm>
              <a:off x="1675" y="3234"/>
              <a:ext cx="15" cy="12"/>
            </a:xfrm>
            <a:custGeom>
              <a:avLst/>
              <a:gdLst/>
              <a:ahLst/>
              <a:cxnLst>
                <a:cxn ang="0">
                  <a:pos x="31" y="0"/>
                </a:cxn>
                <a:cxn ang="0">
                  <a:pos x="0" y="13"/>
                </a:cxn>
                <a:cxn ang="0">
                  <a:pos x="6" y="35"/>
                </a:cxn>
                <a:cxn ang="0">
                  <a:pos x="45" y="33"/>
                </a:cxn>
                <a:cxn ang="0">
                  <a:pos x="31" y="0"/>
                </a:cxn>
              </a:cxnLst>
              <a:rect l="0" t="0" r="r" b="b"/>
              <a:pathLst>
                <a:path w="45" h="35">
                  <a:moveTo>
                    <a:pt x="31" y="0"/>
                  </a:moveTo>
                  <a:lnTo>
                    <a:pt x="0" y="13"/>
                  </a:lnTo>
                  <a:lnTo>
                    <a:pt x="6" y="35"/>
                  </a:lnTo>
                  <a:lnTo>
                    <a:pt x="45" y="33"/>
                  </a:lnTo>
                  <a:lnTo>
                    <a:pt x="31" y="0"/>
                  </a:lnTo>
                  <a:close/>
                </a:path>
              </a:pathLst>
            </a:custGeom>
            <a:solidFill>
              <a:srgbClr val="001919"/>
            </a:solidFill>
            <a:ln w="9525">
              <a:noFill/>
              <a:round/>
              <a:headEnd/>
              <a:tailEnd/>
            </a:ln>
          </p:spPr>
          <p:txBody>
            <a:bodyPr/>
            <a:lstStyle/>
            <a:p>
              <a:endParaRPr lang="en-US" dirty="0"/>
            </a:p>
          </p:txBody>
        </p:sp>
        <p:sp>
          <p:nvSpPr>
            <p:cNvPr id="184363" name="Freeform 43"/>
            <p:cNvSpPr>
              <a:spLocks/>
            </p:cNvSpPr>
            <p:nvPr/>
          </p:nvSpPr>
          <p:spPr bwMode="auto">
            <a:xfrm>
              <a:off x="1655" y="3234"/>
              <a:ext cx="16" cy="11"/>
            </a:xfrm>
            <a:custGeom>
              <a:avLst/>
              <a:gdLst/>
              <a:ahLst/>
              <a:cxnLst>
                <a:cxn ang="0">
                  <a:pos x="33" y="0"/>
                </a:cxn>
                <a:cxn ang="0">
                  <a:pos x="0" y="14"/>
                </a:cxn>
                <a:cxn ang="0">
                  <a:pos x="6" y="35"/>
                </a:cxn>
                <a:cxn ang="0">
                  <a:pos x="46" y="33"/>
                </a:cxn>
                <a:cxn ang="0">
                  <a:pos x="33" y="0"/>
                </a:cxn>
              </a:cxnLst>
              <a:rect l="0" t="0" r="r" b="b"/>
              <a:pathLst>
                <a:path w="46" h="35">
                  <a:moveTo>
                    <a:pt x="33" y="0"/>
                  </a:moveTo>
                  <a:lnTo>
                    <a:pt x="0" y="14"/>
                  </a:lnTo>
                  <a:lnTo>
                    <a:pt x="6" y="35"/>
                  </a:lnTo>
                  <a:lnTo>
                    <a:pt x="46" y="33"/>
                  </a:lnTo>
                  <a:lnTo>
                    <a:pt x="33" y="0"/>
                  </a:lnTo>
                  <a:close/>
                </a:path>
              </a:pathLst>
            </a:custGeom>
            <a:solidFill>
              <a:srgbClr val="001919"/>
            </a:solidFill>
            <a:ln w="9525">
              <a:noFill/>
              <a:round/>
              <a:headEnd/>
              <a:tailEnd/>
            </a:ln>
          </p:spPr>
          <p:txBody>
            <a:bodyPr/>
            <a:lstStyle/>
            <a:p>
              <a:endParaRPr lang="en-US" dirty="0"/>
            </a:p>
          </p:txBody>
        </p:sp>
        <p:sp>
          <p:nvSpPr>
            <p:cNvPr id="184364" name="Freeform 44"/>
            <p:cNvSpPr>
              <a:spLocks/>
            </p:cNvSpPr>
            <p:nvPr/>
          </p:nvSpPr>
          <p:spPr bwMode="auto">
            <a:xfrm>
              <a:off x="1553" y="3206"/>
              <a:ext cx="30" cy="44"/>
            </a:xfrm>
            <a:custGeom>
              <a:avLst/>
              <a:gdLst/>
              <a:ahLst/>
              <a:cxnLst>
                <a:cxn ang="0">
                  <a:pos x="60" y="27"/>
                </a:cxn>
                <a:cxn ang="0">
                  <a:pos x="61" y="7"/>
                </a:cxn>
                <a:cxn ang="0">
                  <a:pos x="40" y="0"/>
                </a:cxn>
                <a:cxn ang="0">
                  <a:pos x="18" y="19"/>
                </a:cxn>
                <a:cxn ang="0">
                  <a:pos x="0" y="39"/>
                </a:cxn>
                <a:cxn ang="0">
                  <a:pos x="8" y="61"/>
                </a:cxn>
                <a:cxn ang="0">
                  <a:pos x="22" y="61"/>
                </a:cxn>
                <a:cxn ang="0">
                  <a:pos x="22" y="83"/>
                </a:cxn>
                <a:cxn ang="0">
                  <a:pos x="35" y="89"/>
                </a:cxn>
                <a:cxn ang="0">
                  <a:pos x="35" y="106"/>
                </a:cxn>
                <a:cxn ang="0">
                  <a:pos x="51" y="111"/>
                </a:cxn>
                <a:cxn ang="0">
                  <a:pos x="50" y="127"/>
                </a:cxn>
                <a:cxn ang="0">
                  <a:pos x="60" y="133"/>
                </a:cxn>
                <a:cxn ang="0">
                  <a:pos x="86" y="114"/>
                </a:cxn>
                <a:cxn ang="0">
                  <a:pos x="88" y="85"/>
                </a:cxn>
                <a:cxn ang="0">
                  <a:pos x="76" y="81"/>
                </a:cxn>
                <a:cxn ang="0">
                  <a:pos x="77" y="66"/>
                </a:cxn>
                <a:cxn ang="0">
                  <a:pos x="67" y="56"/>
                </a:cxn>
                <a:cxn ang="0">
                  <a:pos x="73" y="40"/>
                </a:cxn>
                <a:cxn ang="0">
                  <a:pos x="60" y="27"/>
                </a:cxn>
              </a:cxnLst>
              <a:rect l="0" t="0" r="r" b="b"/>
              <a:pathLst>
                <a:path w="88" h="133">
                  <a:moveTo>
                    <a:pt x="60" y="27"/>
                  </a:moveTo>
                  <a:lnTo>
                    <a:pt x="61" y="7"/>
                  </a:lnTo>
                  <a:lnTo>
                    <a:pt x="40" y="0"/>
                  </a:lnTo>
                  <a:lnTo>
                    <a:pt x="18" y="19"/>
                  </a:lnTo>
                  <a:lnTo>
                    <a:pt x="0" y="39"/>
                  </a:lnTo>
                  <a:lnTo>
                    <a:pt x="8" y="61"/>
                  </a:lnTo>
                  <a:lnTo>
                    <a:pt x="22" y="61"/>
                  </a:lnTo>
                  <a:lnTo>
                    <a:pt x="22" y="83"/>
                  </a:lnTo>
                  <a:lnTo>
                    <a:pt x="35" y="89"/>
                  </a:lnTo>
                  <a:lnTo>
                    <a:pt x="35" y="106"/>
                  </a:lnTo>
                  <a:lnTo>
                    <a:pt x="51" y="111"/>
                  </a:lnTo>
                  <a:lnTo>
                    <a:pt x="50" y="127"/>
                  </a:lnTo>
                  <a:lnTo>
                    <a:pt x="60" y="133"/>
                  </a:lnTo>
                  <a:lnTo>
                    <a:pt x="86" y="114"/>
                  </a:lnTo>
                  <a:lnTo>
                    <a:pt x="88" y="85"/>
                  </a:lnTo>
                  <a:lnTo>
                    <a:pt x="76" y="81"/>
                  </a:lnTo>
                  <a:lnTo>
                    <a:pt x="77" y="66"/>
                  </a:lnTo>
                  <a:lnTo>
                    <a:pt x="67" y="56"/>
                  </a:lnTo>
                  <a:lnTo>
                    <a:pt x="73" y="40"/>
                  </a:lnTo>
                  <a:lnTo>
                    <a:pt x="60" y="27"/>
                  </a:lnTo>
                  <a:close/>
                </a:path>
              </a:pathLst>
            </a:custGeom>
            <a:solidFill>
              <a:srgbClr val="FF773F"/>
            </a:solidFill>
            <a:ln w="9525">
              <a:noFill/>
              <a:round/>
              <a:headEnd/>
              <a:tailEnd/>
            </a:ln>
          </p:spPr>
          <p:txBody>
            <a:bodyPr/>
            <a:lstStyle/>
            <a:p>
              <a:endParaRPr lang="en-US" dirty="0"/>
            </a:p>
          </p:txBody>
        </p:sp>
        <p:sp>
          <p:nvSpPr>
            <p:cNvPr id="184365" name="Freeform 45"/>
            <p:cNvSpPr>
              <a:spLocks/>
            </p:cNvSpPr>
            <p:nvPr/>
          </p:nvSpPr>
          <p:spPr bwMode="auto">
            <a:xfrm>
              <a:off x="1602" y="3271"/>
              <a:ext cx="47" cy="26"/>
            </a:xfrm>
            <a:custGeom>
              <a:avLst/>
              <a:gdLst/>
              <a:ahLst/>
              <a:cxnLst>
                <a:cxn ang="0">
                  <a:pos x="125" y="28"/>
                </a:cxn>
                <a:cxn ang="0">
                  <a:pos x="101" y="26"/>
                </a:cxn>
                <a:cxn ang="0">
                  <a:pos x="74" y="10"/>
                </a:cxn>
                <a:cxn ang="0">
                  <a:pos x="43" y="0"/>
                </a:cxn>
                <a:cxn ang="0">
                  <a:pos x="21" y="5"/>
                </a:cxn>
                <a:cxn ang="0">
                  <a:pos x="1" y="18"/>
                </a:cxn>
                <a:cxn ang="0">
                  <a:pos x="0" y="43"/>
                </a:cxn>
                <a:cxn ang="0">
                  <a:pos x="25" y="45"/>
                </a:cxn>
                <a:cxn ang="0">
                  <a:pos x="29" y="62"/>
                </a:cxn>
                <a:cxn ang="0">
                  <a:pos x="35" y="73"/>
                </a:cxn>
                <a:cxn ang="0">
                  <a:pos x="52" y="74"/>
                </a:cxn>
                <a:cxn ang="0">
                  <a:pos x="98" y="80"/>
                </a:cxn>
                <a:cxn ang="0">
                  <a:pos x="140" y="57"/>
                </a:cxn>
                <a:cxn ang="0">
                  <a:pos x="141" y="28"/>
                </a:cxn>
                <a:cxn ang="0">
                  <a:pos x="125" y="28"/>
                </a:cxn>
              </a:cxnLst>
              <a:rect l="0" t="0" r="r" b="b"/>
              <a:pathLst>
                <a:path w="141" h="80">
                  <a:moveTo>
                    <a:pt x="125" y="28"/>
                  </a:moveTo>
                  <a:lnTo>
                    <a:pt x="101" y="26"/>
                  </a:lnTo>
                  <a:lnTo>
                    <a:pt x="74" y="10"/>
                  </a:lnTo>
                  <a:lnTo>
                    <a:pt x="43" y="0"/>
                  </a:lnTo>
                  <a:lnTo>
                    <a:pt x="21" y="5"/>
                  </a:lnTo>
                  <a:lnTo>
                    <a:pt x="1" y="18"/>
                  </a:lnTo>
                  <a:lnTo>
                    <a:pt x="0" y="43"/>
                  </a:lnTo>
                  <a:lnTo>
                    <a:pt x="25" y="45"/>
                  </a:lnTo>
                  <a:lnTo>
                    <a:pt x="29" y="62"/>
                  </a:lnTo>
                  <a:lnTo>
                    <a:pt x="35" y="73"/>
                  </a:lnTo>
                  <a:lnTo>
                    <a:pt x="52" y="74"/>
                  </a:lnTo>
                  <a:lnTo>
                    <a:pt x="98" y="80"/>
                  </a:lnTo>
                  <a:lnTo>
                    <a:pt x="140" y="57"/>
                  </a:lnTo>
                  <a:lnTo>
                    <a:pt x="141" y="28"/>
                  </a:lnTo>
                  <a:lnTo>
                    <a:pt x="125" y="28"/>
                  </a:lnTo>
                  <a:close/>
                </a:path>
              </a:pathLst>
            </a:custGeom>
            <a:solidFill>
              <a:srgbClr val="FF773F"/>
            </a:solidFill>
            <a:ln w="9525">
              <a:noFill/>
              <a:round/>
              <a:headEnd/>
              <a:tailEnd/>
            </a:ln>
          </p:spPr>
          <p:txBody>
            <a:bodyPr/>
            <a:lstStyle/>
            <a:p>
              <a:endParaRPr lang="en-US" dirty="0"/>
            </a:p>
          </p:txBody>
        </p:sp>
        <p:sp>
          <p:nvSpPr>
            <p:cNvPr id="184366" name="Freeform 46"/>
            <p:cNvSpPr>
              <a:spLocks/>
            </p:cNvSpPr>
            <p:nvPr/>
          </p:nvSpPr>
          <p:spPr bwMode="auto">
            <a:xfrm>
              <a:off x="1584" y="3266"/>
              <a:ext cx="26" cy="8"/>
            </a:xfrm>
            <a:custGeom>
              <a:avLst/>
              <a:gdLst/>
              <a:ahLst/>
              <a:cxnLst>
                <a:cxn ang="0">
                  <a:pos x="80" y="8"/>
                </a:cxn>
                <a:cxn ang="0">
                  <a:pos x="50" y="9"/>
                </a:cxn>
                <a:cxn ang="0">
                  <a:pos x="25" y="0"/>
                </a:cxn>
                <a:cxn ang="0">
                  <a:pos x="0" y="7"/>
                </a:cxn>
                <a:cxn ang="0">
                  <a:pos x="30" y="23"/>
                </a:cxn>
                <a:cxn ang="0">
                  <a:pos x="80" y="8"/>
                </a:cxn>
              </a:cxnLst>
              <a:rect l="0" t="0" r="r" b="b"/>
              <a:pathLst>
                <a:path w="80" h="23">
                  <a:moveTo>
                    <a:pt x="80" y="8"/>
                  </a:moveTo>
                  <a:lnTo>
                    <a:pt x="50" y="9"/>
                  </a:lnTo>
                  <a:lnTo>
                    <a:pt x="25" y="0"/>
                  </a:lnTo>
                  <a:lnTo>
                    <a:pt x="0" y="7"/>
                  </a:lnTo>
                  <a:lnTo>
                    <a:pt x="30" y="23"/>
                  </a:lnTo>
                  <a:lnTo>
                    <a:pt x="80" y="8"/>
                  </a:lnTo>
                  <a:close/>
                </a:path>
              </a:pathLst>
            </a:custGeom>
            <a:solidFill>
              <a:srgbClr val="FF773F"/>
            </a:solidFill>
            <a:ln w="9525">
              <a:noFill/>
              <a:round/>
              <a:headEnd/>
              <a:tailEnd/>
            </a:ln>
          </p:spPr>
          <p:txBody>
            <a:bodyPr/>
            <a:lstStyle/>
            <a:p>
              <a:endParaRPr lang="en-US" dirty="0"/>
            </a:p>
          </p:txBody>
        </p:sp>
        <p:sp>
          <p:nvSpPr>
            <p:cNvPr id="184367" name="Freeform 47"/>
            <p:cNvSpPr>
              <a:spLocks/>
            </p:cNvSpPr>
            <p:nvPr/>
          </p:nvSpPr>
          <p:spPr bwMode="auto">
            <a:xfrm>
              <a:off x="1578" y="3270"/>
              <a:ext cx="19" cy="9"/>
            </a:xfrm>
            <a:custGeom>
              <a:avLst/>
              <a:gdLst/>
              <a:ahLst/>
              <a:cxnLst>
                <a:cxn ang="0">
                  <a:pos x="56" y="17"/>
                </a:cxn>
                <a:cxn ang="0">
                  <a:pos x="22" y="9"/>
                </a:cxn>
                <a:cxn ang="0">
                  <a:pos x="0" y="0"/>
                </a:cxn>
                <a:cxn ang="0">
                  <a:pos x="20" y="19"/>
                </a:cxn>
                <a:cxn ang="0">
                  <a:pos x="49" y="27"/>
                </a:cxn>
                <a:cxn ang="0">
                  <a:pos x="56" y="17"/>
                </a:cxn>
              </a:cxnLst>
              <a:rect l="0" t="0" r="r" b="b"/>
              <a:pathLst>
                <a:path w="56" h="27">
                  <a:moveTo>
                    <a:pt x="56" y="17"/>
                  </a:moveTo>
                  <a:lnTo>
                    <a:pt x="22" y="9"/>
                  </a:lnTo>
                  <a:lnTo>
                    <a:pt x="0" y="0"/>
                  </a:lnTo>
                  <a:lnTo>
                    <a:pt x="20" y="19"/>
                  </a:lnTo>
                  <a:lnTo>
                    <a:pt x="49" y="27"/>
                  </a:lnTo>
                  <a:lnTo>
                    <a:pt x="56" y="17"/>
                  </a:lnTo>
                  <a:close/>
                </a:path>
              </a:pathLst>
            </a:custGeom>
            <a:solidFill>
              <a:srgbClr val="FF773F"/>
            </a:solidFill>
            <a:ln w="9525">
              <a:noFill/>
              <a:round/>
              <a:headEnd/>
              <a:tailEnd/>
            </a:ln>
          </p:spPr>
          <p:txBody>
            <a:bodyPr/>
            <a:lstStyle/>
            <a:p>
              <a:endParaRPr lang="en-US" dirty="0"/>
            </a:p>
          </p:txBody>
        </p:sp>
        <p:sp>
          <p:nvSpPr>
            <p:cNvPr id="184368" name="Freeform 48"/>
            <p:cNvSpPr>
              <a:spLocks/>
            </p:cNvSpPr>
            <p:nvPr/>
          </p:nvSpPr>
          <p:spPr bwMode="auto">
            <a:xfrm>
              <a:off x="1625" y="3036"/>
              <a:ext cx="16" cy="19"/>
            </a:xfrm>
            <a:custGeom>
              <a:avLst/>
              <a:gdLst/>
              <a:ahLst/>
              <a:cxnLst>
                <a:cxn ang="0">
                  <a:pos x="0" y="46"/>
                </a:cxn>
                <a:cxn ang="0">
                  <a:pos x="0" y="56"/>
                </a:cxn>
                <a:cxn ang="0">
                  <a:pos x="27" y="50"/>
                </a:cxn>
                <a:cxn ang="0">
                  <a:pos x="42" y="18"/>
                </a:cxn>
                <a:cxn ang="0">
                  <a:pos x="48" y="4"/>
                </a:cxn>
                <a:cxn ang="0">
                  <a:pos x="6" y="0"/>
                </a:cxn>
                <a:cxn ang="0">
                  <a:pos x="0" y="1"/>
                </a:cxn>
                <a:cxn ang="0">
                  <a:pos x="0" y="7"/>
                </a:cxn>
                <a:cxn ang="0">
                  <a:pos x="31" y="8"/>
                </a:cxn>
                <a:cxn ang="0">
                  <a:pos x="31" y="30"/>
                </a:cxn>
                <a:cxn ang="0">
                  <a:pos x="17" y="47"/>
                </a:cxn>
                <a:cxn ang="0">
                  <a:pos x="0" y="46"/>
                </a:cxn>
              </a:cxnLst>
              <a:rect l="0" t="0" r="r" b="b"/>
              <a:pathLst>
                <a:path w="48" h="56">
                  <a:moveTo>
                    <a:pt x="0" y="46"/>
                  </a:moveTo>
                  <a:lnTo>
                    <a:pt x="0" y="56"/>
                  </a:lnTo>
                  <a:lnTo>
                    <a:pt x="27" y="50"/>
                  </a:lnTo>
                  <a:lnTo>
                    <a:pt x="42" y="18"/>
                  </a:lnTo>
                  <a:lnTo>
                    <a:pt x="48" y="4"/>
                  </a:lnTo>
                  <a:lnTo>
                    <a:pt x="6" y="0"/>
                  </a:lnTo>
                  <a:lnTo>
                    <a:pt x="0" y="1"/>
                  </a:lnTo>
                  <a:lnTo>
                    <a:pt x="0" y="7"/>
                  </a:lnTo>
                  <a:lnTo>
                    <a:pt x="31" y="8"/>
                  </a:lnTo>
                  <a:lnTo>
                    <a:pt x="31" y="30"/>
                  </a:lnTo>
                  <a:lnTo>
                    <a:pt x="17" y="47"/>
                  </a:lnTo>
                  <a:lnTo>
                    <a:pt x="0" y="46"/>
                  </a:lnTo>
                  <a:close/>
                </a:path>
              </a:pathLst>
            </a:custGeom>
            <a:solidFill>
              <a:srgbClr val="441400"/>
            </a:solidFill>
            <a:ln w="9525">
              <a:noFill/>
              <a:round/>
              <a:headEnd/>
              <a:tailEnd/>
            </a:ln>
          </p:spPr>
          <p:txBody>
            <a:bodyPr/>
            <a:lstStyle/>
            <a:p>
              <a:endParaRPr lang="en-US" dirty="0"/>
            </a:p>
          </p:txBody>
        </p:sp>
        <p:sp>
          <p:nvSpPr>
            <p:cNvPr id="184369" name="Freeform 49"/>
            <p:cNvSpPr>
              <a:spLocks/>
            </p:cNvSpPr>
            <p:nvPr/>
          </p:nvSpPr>
          <p:spPr bwMode="auto">
            <a:xfrm>
              <a:off x="1591" y="3036"/>
              <a:ext cx="34" cy="20"/>
            </a:xfrm>
            <a:custGeom>
              <a:avLst/>
              <a:gdLst/>
              <a:ahLst/>
              <a:cxnLst>
                <a:cxn ang="0">
                  <a:pos x="101" y="7"/>
                </a:cxn>
                <a:cxn ang="0">
                  <a:pos x="101" y="1"/>
                </a:cxn>
                <a:cxn ang="0">
                  <a:pos x="80" y="7"/>
                </a:cxn>
                <a:cxn ang="0">
                  <a:pos x="33" y="3"/>
                </a:cxn>
                <a:cxn ang="0">
                  <a:pos x="0" y="0"/>
                </a:cxn>
                <a:cxn ang="0">
                  <a:pos x="0" y="8"/>
                </a:cxn>
                <a:cxn ang="0">
                  <a:pos x="31" y="9"/>
                </a:cxn>
                <a:cxn ang="0">
                  <a:pos x="31" y="31"/>
                </a:cxn>
                <a:cxn ang="0">
                  <a:pos x="16" y="48"/>
                </a:cxn>
                <a:cxn ang="0">
                  <a:pos x="0" y="47"/>
                </a:cxn>
                <a:cxn ang="0">
                  <a:pos x="0" y="58"/>
                </a:cxn>
                <a:cxn ang="0">
                  <a:pos x="10" y="58"/>
                </a:cxn>
                <a:cxn ang="0">
                  <a:pos x="32" y="50"/>
                </a:cxn>
                <a:cxn ang="0">
                  <a:pos x="38" y="14"/>
                </a:cxn>
                <a:cxn ang="0">
                  <a:pos x="60" y="18"/>
                </a:cxn>
                <a:cxn ang="0">
                  <a:pos x="68" y="45"/>
                </a:cxn>
                <a:cxn ang="0">
                  <a:pos x="92" y="58"/>
                </a:cxn>
                <a:cxn ang="0">
                  <a:pos x="101" y="56"/>
                </a:cxn>
                <a:cxn ang="0">
                  <a:pos x="101" y="46"/>
                </a:cxn>
                <a:cxn ang="0">
                  <a:pos x="96" y="46"/>
                </a:cxn>
                <a:cxn ang="0">
                  <a:pos x="80" y="43"/>
                </a:cxn>
                <a:cxn ang="0">
                  <a:pos x="71" y="28"/>
                </a:cxn>
                <a:cxn ang="0">
                  <a:pos x="72" y="16"/>
                </a:cxn>
                <a:cxn ang="0">
                  <a:pos x="96" y="7"/>
                </a:cxn>
                <a:cxn ang="0">
                  <a:pos x="101" y="7"/>
                </a:cxn>
              </a:cxnLst>
              <a:rect l="0" t="0" r="r" b="b"/>
              <a:pathLst>
                <a:path w="101" h="58">
                  <a:moveTo>
                    <a:pt x="101" y="7"/>
                  </a:moveTo>
                  <a:lnTo>
                    <a:pt x="101" y="1"/>
                  </a:lnTo>
                  <a:lnTo>
                    <a:pt x="80" y="7"/>
                  </a:lnTo>
                  <a:lnTo>
                    <a:pt x="33" y="3"/>
                  </a:lnTo>
                  <a:lnTo>
                    <a:pt x="0" y="0"/>
                  </a:lnTo>
                  <a:lnTo>
                    <a:pt x="0" y="8"/>
                  </a:lnTo>
                  <a:lnTo>
                    <a:pt x="31" y="9"/>
                  </a:lnTo>
                  <a:lnTo>
                    <a:pt x="31" y="31"/>
                  </a:lnTo>
                  <a:lnTo>
                    <a:pt x="16" y="48"/>
                  </a:lnTo>
                  <a:lnTo>
                    <a:pt x="0" y="47"/>
                  </a:lnTo>
                  <a:lnTo>
                    <a:pt x="0" y="58"/>
                  </a:lnTo>
                  <a:lnTo>
                    <a:pt x="10" y="58"/>
                  </a:lnTo>
                  <a:lnTo>
                    <a:pt x="32" y="50"/>
                  </a:lnTo>
                  <a:lnTo>
                    <a:pt x="38" y="14"/>
                  </a:lnTo>
                  <a:lnTo>
                    <a:pt x="60" y="18"/>
                  </a:lnTo>
                  <a:lnTo>
                    <a:pt x="68" y="45"/>
                  </a:lnTo>
                  <a:lnTo>
                    <a:pt x="92" y="58"/>
                  </a:lnTo>
                  <a:lnTo>
                    <a:pt x="101" y="56"/>
                  </a:lnTo>
                  <a:lnTo>
                    <a:pt x="101" y="46"/>
                  </a:lnTo>
                  <a:lnTo>
                    <a:pt x="96" y="46"/>
                  </a:lnTo>
                  <a:lnTo>
                    <a:pt x="80" y="43"/>
                  </a:lnTo>
                  <a:lnTo>
                    <a:pt x="71" y="28"/>
                  </a:lnTo>
                  <a:lnTo>
                    <a:pt x="72" y="16"/>
                  </a:lnTo>
                  <a:lnTo>
                    <a:pt x="96" y="7"/>
                  </a:lnTo>
                  <a:lnTo>
                    <a:pt x="101" y="7"/>
                  </a:lnTo>
                  <a:close/>
                </a:path>
              </a:pathLst>
            </a:custGeom>
            <a:solidFill>
              <a:srgbClr val="441400"/>
            </a:solidFill>
            <a:ln w="9525">
              <a:noFill/>
              <a:round/>
              <a:headEnd/>
              <a:tailEnd/>
            </a:ln>
          </p:spPr>
          <p:txBody>
            <a:bodyPr/>
            <a:lstStyle/>
            <a:p>
              <a:endParaRPr lang="en-US" dirty="0"/>
            </a:p>
          </p:txBody>
        </p:sp>
        <p:sp>
          <p:nvSpPr>
            <p:cNvPr id="184370" name="Freeform 50"/>
            <p:cNvSpPr>
              <a:spLocks/>
            </p:cNvSpPr>
            <p:nvPr/>
          </p:nvSpPr>
          <p:spPr bwMode="auto">
            <a:xfrm>
              <a:off x="1566" y="3036"/>
              <a:ext cx="25" cy="20"/>
            </a:xfrm>
            <a:custGeom>
              <a:avLst/>
              <a:gdLst/>
              <a:ahLst/>
              <a:cxnLst>
                <a:cxn ang="0">
                  <a:pos x="76" y="9"/>
                </a:cxn>
                <a:cxn ang="0">
                  <a:pos x="76" y="1"/>
                </a:cxn>
                <a:cxn ang="0">
                  <a:pos x="65" y="0"/>
                </a:cxn>
                <a:cxn ang="0">
                  <a:pos x="48" y="4"/>
                </a:cxn>
                <a:cxn ang="0">
                  <a:pos x="1" y="15"/>
                </a:cxn>
                <a:cxn ang="0">
                  <a:pos x="0" y="28"/>
                </a:cxn>
                <a:cxn ang="0">
                  <a:pos x="41" y="21"/>
                </a:cxn>
                <a:cxn ang="0">
                  <a:pos x="42" y="43"/>
                </a:cxn>
                <a:cxn ang="0">
                  <a:pos x="63" y="58"/>
                </a:cxn>
                <a:cxn ang="0">
                  <a:pos x="76" y="59"/>
                </a:cxn>
                <a:cxn ang="0">
                  <a:pos x="76" y="48"/>
                </a:cxn>
                <a:cxn ang="0">
                  <a:pos x="69" y="48"/>
                </a:cxn>
                <a:cxn ang="0">
                  <a:pos x="56" y="45"/>
                </a:cxn>
                <a:cxn ang="0">
                  <a:pos x="46" y="30"/>
                </a:cxn>
                <a:cxn ang="0">
                  <a:pos x="46" y="18"/>
                </a:cxn>
                <a:cxn ang="0">
                  <a:pos x="70" y="9"/>
                </a:cxn>
                <a:cxn ang="0">
                  <a:pos x="76" y="9"/>
                </a:cxn>
              </a:cxnLst>
              <a:rect l="0" t="0" r="r" b="b"/>
              <a:pathLst>
                <a:path w="76" h="59">
                  <a:moveTo>
                    <a:pt x="76" y="9"/>
                  </a:moveTo>
                  <a:lnTo>
                    <a:pt x="76" y="1"/>
                  </a:lnTo>
                  <a:lnTo>
                    <a:pt x="65" y="0"/>
                  </a:lnTo>
                  <a:lnTo>
                    <a:pt x="48" y="4"/>
                  </a:lnTo>
                  <a:lnTo>
                    <a:pt x="1" y="15"/>
                  </a:lnTo>
                  <a:lnTo>
                    <a:pt x="0" y="28"/>
                  </a:lnTo>
                  <a:lnTo>
                    <a:pt x="41" y="21"/>
                  </a:lnTo>
                  <a:lnTo>
                    <a:pt x="42" y="43"/>
                  </a:lnTo>
                  <a:lnTo>
                    <a:pt x="63" y="58"/>
                  </a:lnTo>
                  <a:lnTo>
                    <a:pt x="76" y="59"/>
                  </a:lnTo>
                  <a:lnTo>
                    <a:pt x="76" y="48"/>
                  </a:lnTo>
                  <a:lnTo>
                    <a:pt x="69" y="48"/>
                  </a:lnTo>
                  <a:lnTo>
                    <a:pt x="56" y="45"/>
                  </a:lnTo>
                  <a:lnTo>
                    <a:pt x="46" y="30"/>
                  </a:lnTo>
                  <a:lnTo>
                    <a:pt x="46" y="18"/>
                  </a:lnTo>
                  <a:lnTo>
                    <a:pt x="70" y="9"/>
                  </a:lnTo>
                  <a:lnTo>
                    <a:pt x="76" y="9"/>
                  </a:lnTo>
                  <a:close/>
                </a:path>
              </a:pathLst>
            </a:custGeom>
            <a:solidFill>
              <a:srgbClr val="441400"/>
            </a:solidFill>
            <a:ln w="9525">
              <a:noFill/>
              <a:round/>
              <a:headEnd/>
              <a:tailEnd/>
            </a:ln>
          </p:spPr>
          <p:txBody>
            <a:bodyPr/>
            <a:lstStyle/>
            <a:p>
              <a:endParaRPr lang="en-US" dirty="0"/>
            </a:p>
          </p:txBody>
        </p:sp>
        <p:sp>
          <p:nvSpPr>
            <p:cNvPr id="184371" name="Freeform 51"/>
            <p:cNvSpPr>
              <a:spLocks/>
            </p:cNvSpPr>
            <p:nvPr/>
          </p:nvSpPr>
          <p:spPr bwMode="auto">
            <a:xfrm>
              <a:off x="1577" y="2979"/>
              <a:ext cx="87" cy="99"/>
            </a:xfrm>
            <a:custGeom>
              <a:avLst/>
              <a:gdLst/>
              <a:ahLst/>
              <a:cxnLst>
                <a:cxn ang="0">
                  <a:pos x="127" y="7"/>
                </a:cxn>
                <a:cxn ang="0">
                  <a:pos x="139" y="9"/>
                </a:cxn>
                <a:cxn ang="0">
                  <a:pos x="149" y="12"/>
                </a:cxn>
                <a:cxn ang="0">
                  <a:pos x="160" y="15"/>
                </a:cxn>
                <a:cxn ang="0">
                  <a:pos x="169" y="19"/>
                </a:cxn>
                <a:cxn ang="0">
                  <a:pos x="178" y="26"/>
                </a:cxn>
                <a:cxn ang="0">
                  <a:pos x="185" y="35"/>
                </a:cxn>
                <a:cxn ang="0">
                  <a:pos x="190" y="48"/>
                </a:cxn>
                <a:cxn ang="0">
                  <a:pos x="193" y="64"/>
                </a:cxn>
                <a:cxn ang="0">
                  <a:pos x="207" y="73"/>
                </a:cxn>
                <a:cxn ang="0">
                  <a:pos x="217" y="80"/>
                </a:cxn>
                <a:cxn ang="0">
                  <a:pos x="226" y="89"/>
                </a:cxn>
                <a:cxn ang="0">
                  <a:pos x="232" y="99"/>
                </a:cxn>
                <a:cxn ang="0">
                  <a:pos x="236" y="109"/>
                </a:cxn>
                <a:cxn ang="0">
                  <a:pos x="238" y="122"/>
                </a:cxn>
                <a:cxn ang="0">
                  <a:pos x="240" y="135"/>
                </a:cxn>
                <a:cxn ang="0">
                  <a:pos x="240" y="151"/>
                </a:cxn>
                <a:cxn ang="0">
                  <a:pos x="257" y="176"/>
                </a:cxn>
                <a:cxn ang="0">
                  <a:pos x="261" y="209"/>
                </a:cxn>
                <a:cxn ang="0">
                  <a:pos x="260" y="232"/>
                </a:cxn>
                <a:cxn ang="0">
                  <a:pos x="255" y="253"/>
                </a:cxn>
                <a:cxn ang="0">
                  <a:pos x="246" y="279"/>
                </a:cxn>
                <a:cxn ang="0">
                  <a:pos x="224" y="296"/>
                </a:cxn>
                <a:cxn ang="0">
                  <a:pos x="224" y="270"/>
                </a:cxn>
                <a:cxn ang="0">
                  <a:pos x="235" y="215"/>
                </a:cxn>
                <a:cxn ang="0">
                  <a:pos x="213" y="153"/>
                </a:cxn>
                <a:cxn ang="0">
                  <a:pos x="185" y="96"/>
                </a:cxn>
                <a:cxn ang="0">
                  <a:pos x="164" y="114"/>
                </a:cxn>
                <a:cxn ang="0">
                  <a:pos x="129" y="101"/>
                </a:cxn>
                <a:cxn ang="0">
                  <a:pos x="94" y="84"/>
                </a:cxn>
                <a:cxn ang="0">
                  <a:pos x="116" y="54"/>
                </a:cxn>
                <a:cxn ang="0">
                  <a:pos x="111" y="26"/>
                </a:cxn>
                <a:cxn ang="0">
                  <a:pos x="89" y="51"/>
                </a:cxn>
                <a:cxn ang="0">
                  <a:pos x="76" y="84"/>
                </a:cxn>
                <a:cxn ang="0">
                  <a:pos x="69" y="96"/>
                </a:cxn>
                <a:cxn ang="0">
                  <a:pos x="61" y="106"/>
                </a:cxn>
                <a:cxn ang="0">
                  <a:pos x="53" y="117"/>
                </a:cxn>
                <a:cxn ang="0">
                  <a:pos x="44" y="125"/>
                </a:cxn>
                <a:cxn ang="0">
                  <a:pos x="34" y="130"/>
                </a:cxn>
                <a:cxn ang="0">
                  <a:pos x="24" y="132"/>
                </a:cxn>
                <a:cxn ang="0">
                  <a:pos x="12" y="130"/>
                </a:cxn>
                <a:cxn ang="0">
                  <a:pos x="0" y="123"/>
                </a:cxn>
                <a:cxn ang="0">
                  <a:pos x="16" y="120"/>
                </a:cxn>
                <a:cxn ang="0">
                  <a:pos x="29" y="116"/>
                </a:cxn>
                <a:cxn ang="0">
                  <a:pos x="38" y="112"/>
                </a:cxn>
                <a:cxn ang="0">
                  <a:pos x="45" y="107"/>
                </a:cxn>
                <a:cxn ang="0">
                  <a:pos x="49" y="101"/>
                </a:cxn>
                <a:cxn ang="0">
                  <a:pos x="51" y="91"/>
                </a:cxn>
                <a:cxn ang="0">
                  <a:pos x="52" y="79"/>
                </a:cxn>
                <a:cxn ang="0">
                  <a:pos x="52" y="62"/>
                </a:cxn>
                <a:cxn ang="0">
                  <a:pos x="33" y="51"/>
                </a:cxn>
                <a:cxn ang="0">
                  <a:pos x="47" y="26"/>
                </a:cxn>
                <a:cxn ang="0">
                  <a:pos x="72" y="23"/>
                </a:cxn>
                <a:cxn ang="0">
                  <a:pos x="86" y="0"/>
                </a:cxn>
                <a:cxn ang="0">
                  <a:pos x="127" y="7"/>
                </a:cxn>
              </a:cxnLst>
              <a:rect l="0" t="0" r="r" b="b"/>
              <a:pathLst>
                <a:path w="261" h="296">
                  <a:moveTo>
                    <a:pt x="127" y="7"/>
                  </a:moveTo>
                  <a:lnTo>
                    <a:pt x="139" y="9"/>
                  </a:lnTo>
                  <a:lnTo>
                    <a:pt x="149" y="12"/>
                  </a:lnTo>
                  <a:lnTo>
                    <a:pt x="160" y="15"/>
                  </a:lnTo>
                  <a:lnTo>
                    <a:pt x="169" y="19"/>
                  </a:lnTo>
                  <a:lnTo>
                    <a:pt x="178" y="26"/>
                  </a:lnTo>
                  <a:lnTo>
                    <a:pt x="185" y="35"/>
                  </a:lnTo>
                  <a:lnTo>
                    <a:pt x="190" y="48"/>
                  </a:lnTo>
                  <a:lnTo>
                    <a:pt x="193" y="64"/>
                  </a:lnTo>
                  <a:lnTo>
                    <a:pt x="207" y="73"/>
                  </a:lnTo>
                  <a:lnTo>
                    <a:pt x="217" y="80"/>
                  </a:lnTo>
                  <a:lnTo>
                    <a:pt x="226" y="89"/>
                  </a:lnTo>
                  <a:lnTo>
                    <a:pt x="232" y="99"/>
                  </a:lnTo>
                  <a:lnTo>
                    <a:pt x="236" y="109"/>
                  </a:lnTo>
                  <a:lnTo>
                    <a:pt x="238" y="122"/>
                  </a:lnTo>
                  <a:lnTo>
                    <a:pt x="240" y="135"/>
                  </a:lnTo>
                  <a:lnTo>
                    <a:pt x="240" y="151"/>
                  </a:lnTo>
                  <a:lnTo>
                    <a:pt x="257" y="176"/>
                  </a:lnTo>
                  <a:lnTo>
                    <a:pt x="261" y="209"/>
                  </a:lnTo>
                  <a:lnTo>
                    <a:pt x="260" y="232"/>
                  </a:lnTo>
                  <a:lnTo>
                    <a:pt x="255" y="253"/>
                  </a:lnTo>
                  <a:lnTo>
                    <a:pt x="246" y="279"/>
                  </a:lnTo>
                  <a:lnTo>
                    <a:pt x="224" y="296"/>
                  </a:lnTo>
                  <a:lnTo>
                    <a:pt x="224" y="270"/>
                  </a:lnTo>
                  <a:lnTo>
                    <a:pt x="235" y="215"/>
                  </a:lnTo>
                  <a:lnTo>
                    <a:pt x="213" y="153"/>
                  </a:lnTo>
                  <a:lnTo>
                    <a:pt x="185" y="96"/>
                  </a:lnTo>
                  <a:lnTo>
                    <a:pt x="164" y="114"/>
                  </a:lnTo>
                  <a:lnTo>
                    <a:pt x="129" y="101"/>
                  </a:lnTo>
                  <a:lnTo>
                    <a:pt x="94" y="84"/>
                  </a:lnTo>
                  <a:lnTo>
                    <a:pt x="116" y="54"/>
                  </a:lnTo>
                  <a:lnTo>
                    <a:pt x="111" y="26"/>
                  </a:lnTo>
                  <a:lnTo>
                    <a:pt x="89" y="51"/>
                  </a:lnTo>
                  <a:lnTo>
                    <a:pt x="76" y="84"/>
                  </a:lnTo>
                  <a:lnTo>
                    <a:pt x="69" y="96"/>
                  </a:lnTo>
                  <a:lnTo>
                    <a:pt x="61" y="106"/>
                  </a:lnTo>
                  <a:lnTo>
                    <a:pt x="53" y="117"/>
                  </a:lnTo>
                  <a:lnTo>
                    <a:pt x="44" y="125"/>
                  </a:lnTo>
                  <a:lnTo>
                    <a:pt x="34" y="130"/>
                  </a:lnTo>
                  <a:lnTo>
                    <a:pt x="24" y="132"/>
                  </a:lnTo>
                  <a:lnTo>
                    <a:pt x="12" y="130"/>
                  </a:lnTo>
                  <a:lnTo>
                    <a:pt x="0" y="123"/>
                  </a:lnTo>
                  <a:lnTo>
                    <a:pt x="16" y="120"/>
                  </a:lnTo>
                  <a:lnTo>
                    <a:pt x="29" y="116"/>
                  </a:lnTo>
                  <a:lnTo>
                    <a:pt x="38" y="112"/>
                  </a:lnTo>
                  <a:lnTo>
                    <a:pt x="45" y="107"/>
                  </a:lnTo>
                  <a:lnTo>
                    <a:pt x="49" y="101"/>
                  </a:lnTo>
                  <a:lnTo>
                    <a:pt x="51" y="91"/>
                  </a:lnTo>
                  <a:lnTo>
                    <a:pt x="52" y="79"/>
                  </a:lnTo>
                  <a:lnTo>
                    <a:pt x="52" y="62"/>
                  </a:lnTo>
                  <a:lnTo>
                    <a:pt x="33" y="51"/>
                  </a:lnTo>
                  <a:lnTo>
                    <a:pt x="47" y="26"/>
                  </a:lnTo>
                  <a:lnTo>
                    <a:pt x="72" y="23"/>
                  </a:lnTo>
                  <a:lnTo>
                    <a:pt x="86" y="0"/>
                  </a:lnTo>
                  <a:lnTo>
                    <a:pt x="127" y="7"/>
                  </a:lnTo>
                  <a:close/>
                </a:path>
              </a:pathLst>
            </a:custGeom>
            <a:solidFill>
              <a:srgbClr val="AA590A"/>
            </a:solidFill>
            <a:ln w="9525">
              <a:noFill/>
              <a:round/>
              <a:headEnd/>
              <a:tailEnd/>
            </a:ln>
          </p:spPr>
          <p:txBody>
            <a:bodyPr/>
            <a:lstStyle/>
            <a:p>
              <a:endParaRPr lang="en-US" dirty="0"/>
            </a:p>
          </p:txBody>
        </p:sp>
        <p:sp>
          <p:nvSpPr>
            <p:cNvPr id="184372" name="Freeform 52"/>
            <p:cNvSpPr>
              <a:spLocks/>
            </p:cNvSpPr>
            <p:nvPr/>
          </p:nvSpPr>
          <p:spPr bwMode="auto">
            <a:xfrm>
              <a:off x="1571" y="3045"/>
              <a:ext cx="28" cy="50"/>
            </a:xfrm>
            <a:custGeom>
              <a:avLst/>
              <a:gdLst/>
              <a:ahLst/>
              <a:cxnLst>
                <a:cxn ang="0">
                  <a:pos x="0" y="22"/>
                </a:cxn>
                <a:cxn ang="0">
                  <a:pos x="3" y="48"/>
                </a:cxn>
                <a:cxn ang="0">
                  <a:pos x="8" y="78"/>
                </a:cxn>
                <a:cxn ang="0">
                  <a:pos x="16" y="105"/>
                </a:cxn>
                <a:cxn ang="0">
                  <a:pos x="30" y="125"/>
                </a:cxn>
                <a:cxn ang="0">
                  <a:pos x="60" y="146"/>
                </a:cxn>
                <a:cxn ang="0">
                  <a:pos x="85" y="152"/>
                </a:cxn>
                <a:cxn ang="0">
                  <a:pos x="69" y="139"/>
                </a:cxn>
                <a:cxn ang="0">
                  <a:pos x="46" y="119"/>
                </a:cxn>
                <a:cxn ang="0">
                  <a:pos x="45" y="102"/>
                </a:cxn>
                <a:cxn ang="0">
                  <a:pos x="44" y="89"/>
                </a:cxn>
                <a:cxn ang="0">
                  <a:pos x="40" y="79"/>
                </a:cxn>
                <a:cxn ang="0">
                  <a:pos x="31" y="63"/>
                </a:cxn>
                <a:cxn ang="0">
                  <a:pos x="21" y="44"/>
                </a:cxn>
                <a:cxn ang="0">
                  <a:pos x="21" y="23"/>
                </a:cxn>
                <a:cxn ang="0">
                  <a:pos x="21" y="0"/>
                </a:cxn>
                <a:cxn ang="0">
                  <a:pos x="8" y="1"/>
                </a:cxn>
                <a:cxn ang="0">
                  <a:pos x="0" y="22"/>
                </a:cxn>
              </a:cxnLst>
              <a:rect l="0" t="0" r="r" b="b"/>
              <a:pathLst>
                <a:path w="85" h="152">
                  <a:moveTo>
                    <a:pt x="0" y="22"/>
                  </a:moveTo>
                  <a:lnTo>
                    <a:pt x="3" y="48"/>
                  </a:lnTo>
                  <a:lnTo>
                    <a:pt x="8" y="78"/>
                  </a:lnTo>
                  <a:lnTo>
                    <a:pt x="16" y="105"/>
                  </a:lnTo>
                  <a:lnTo>
                    <a:pt x="30" y="125"/>
                  </a:lnTo>
                  <a:lnTo>
                    <a:pt x="60" y="146"/>
                  </a:lnTo>
                  <a:lnTo>
                    <a:pt x="85" y="152"/>
                  </a:lnTo>
                  <a:lnTo>
                    <a:pt x="69" y="139"/>
                  </a:lnTo>
                  <a:lnTo>
                    <a:pt x="46" y="119"/>
                  </a:lnTo>
                  <a:lnTo>
                    <a:pt x="45" y="102"/>
                  </a:lnTo>
                  <a:lnTo>
                    <a:pt x="44" y="89"/>
                  </a:lnTo>
                  <a:lnTo>
                    <a:pt x="40" y="79"/>
                  </a:lnTo>
                  <a:lnTo>
                    <a:pt x="31" y="63"/>
                  </a:lnTo>
                  <a:lnTo>
                    <a:pt x="21" y="44"/>
                  </a:lnTo>
                  <a:lnTo>
                    <a:pt x="21" y="23"/>
                  </a:lnTo>
                  <a:lnTo>
                    <a:pt x="21" y="0"/>
                  </a:lnTo>
                  <a:lnTo>
                    <a:pt x="8" y="1"/>
                  </a:lnTo>
                  <a:lnTo>
                    <a:pt x="0" y="22"/>
                  </a:lnTo>
                  <a:close/>
                </a:path>
              </a:pathLst>
            </a:custGeom>
            <a:solidFill>
              <a:srgbClr val="A84C16"/>
            </a:solidFill>
            <a:ln w="9525">
              <a:noFill/>
              <a:round/>
              <a:headEnd/>
              <a:tailEnd/>
            </a:ln>
          </p:spPr>
          <p:txBody>
            <a:bodyPr/>
            <a:lstStyle/>
            <a:p>
              <a:endParaRPr lang="en-US" dirty="0"/>
            </a:p>
          </p:txBody>
        </p:sp>
        <p:sp>
          <p:nvSpPr>
            <p:cNvPr id="184373" name="Freeform 53"/>
            <p:cNvSpPr>
              <a:spLocks/>
            </p:cNvSpPr>
            <p:nvPr/>
          </p:nvSpPr>
          <p:spPr bwMode="auto">
            <a:xfrm>
              <a:off x="1599" y="3057"/>
              <a:ext cx="6" cy="6"/>
            </a:xfrm>
            <a:custGeom>
              <a:avLst/>
              <a:gdLst/>
              <a:ahLst/>
              <a:cxnLst>
                <a:cxn ang="0">
                  <a:pos x="13" y="0"/>
                </a:cxn>
                <a:cxn ang="0">
                  <a:pos x="0" y="6"/>
                </a:cxn>
                <a:cxn ang="0">
                  <a:pos x="0" y="18"/>
                </a:cxn>
                <a:cxn ang="0">
                  <a:pos x="16" y="20"/>
                </a:cxn>
                <a:cxn ang="0">
                  <a:pos x="13" y="0"/>
                </a:cxn>
              </a:cxnLst>
              <a:rect l="0" t="0" r="r" b="b"/>
              <a:pathLst>
                <a:path w="16" h="20">
                  <a:moveTo>
                    <a:pt x="13" y="0"/>
                  </a:moveTo>
                  <a:lnTo>
                    <a:pt x="0" y="6"/>
                  </a:lnTo>
                  <a:lnTo>
                    <a:pt x="0" y="18"/>
                  </a:lnTo>
                  <a:lnTo>
                    <a:pt x="16" y="20"/>
                  </a:lnTo>
                  <a:lnTo>
                    <a:pt x="13" y="0"/>
                  </a:lnTo>
                  <a:close/>
                </a:path>
              </a:pathLst>
            </a:custGeom>
            <a:solidFill>
              <a:srgbClr val="A84C16"/>
            </a:solidFill>
            <a:ln w="9525">
              <a:noFill/>
              <a:round/>
              <a:headEnd/>
              <a:tailEnd/>
            </a:ln>
          </p:spPr>
          <p:txBody>
            <a:bodyPr/>
            <a:lstStyle/>
            <a:p>
              <a:endParaRPr lang="en-US" dirty="0"/>
            </a:p>
          </p:txBody>
        </p:sp>
        <p:sp>
          <p:nvSpPr>
            <p:cNvPr id="184374" name="Freeform 54"/>
            <p:cNvSpPr>
              <a:spLocks/>
            </p:cNvSpPr>
            <p:nvPr/>
          </p:nvSpPr>
          <p:spPr bwMode="auto">
            <a:xfrm>
              <a:off x="1591" y="3067"/>
              <a:ext cx="13" cy="8"/>
            </a:xfrm>
            <a:custGeom>
              <a:avLst/>
              <a:gdLst/>
              <a:ahLst/>
              <a:cxnLst>
                <a:cxn ang="0">
                  <a:pos x="8" y="7"/>
                </a:cxn>
                <a:cxn ang="0">
                  <a:pos x="21" y="0"/>
                </a:cxn>
                <a:cxn ang="0">
                  <a:pos x="29" y="3"/>
                </a:cxn>
                <a:cxn ang="0">
                  <a:pos x="40" y="5"/>
                </a:cxn>
                <a:cxn ang="0">
                  <a:pos x="40" y="23"/>
                </a:cxn>
                <a:cxn ang="0">
                  <a:pos x="24" y="25"/>
                </a:cxn>
                <a:cxn ang="0">
                  <a:pos x="11" y="24"/>
                </a:cxn>
                <a:cxn ang="0">
                  <a:pos x="0" y="19"/>
                </a:cxn>
                <a:cxn ang="0">
                  <a:pos x="2" y="14"/>
                </a:cxn>
                <a:cxn ang="0">
                  <a:pos x="8" y="7"/>
                </a:cxn>
              </a:cxnLst>
              <a:rect l="0" t="0" r="r" b="b"/>
              <a:pathLst>
                <a:path w="40" h="25">
                  <a:moveTo>
                    <a:pt x="8" y="7"/>
                  </a:moveTo>
                  <a:lnTo>
                    <a:pt x="21" y="0"/>
                  </a:lnTo>
                  <a:lnTo>
                    <a:pt x="29" y="3"/>
                  </a:lnTo>
                  <a:lnTo>
                    <a:pt x="40" y="5"/>
                  </a:lnTo>
                  <a:lnTo>
                    <a:pt x="40" y="23"/>
                  </a:lnTo>
                  <a:lnTo>
                    <a:pt x="24" y="25"/>
                  </a:lnTo>
                  <a:lnTo>
                    <a:pt x="11" y="24"/>
                  </a:lnTo>
                  <a:lnTo>
                    <a:pt x="0" y="19"/>
                  </a:lnTo>
                  <a:lnTo>
                    <a:pt x="2" y="14"/>
                  </a:lnTo>
                  <a:lnTo>
                    <a:pt x="8" y="7"/>
                  </a:lnTo>
                  <a:close/>
                </a:path>
              </a:pathLst>
            </a:custGeom>
            <a:solidFill>
              <a:srgbClr val="A84C16"/>
            </a:solidFill>
            <a:ln w="9525">
              <a:noFill/>
              <a:round/>
              <a:headEnd/>
              <a:tailEnd/>
            </a:ln>
          </p:spPr>
          <p:txBody>
            <a:bodyPr/>
            <a:lstStyle/>
            <a:p>
              <a:endParaRPr lang="en-US" dirty="0"/>
            </a:p>
          </p:txBody>
        </p:sp>
        <p:sp>
          <p:nvSpPr>
            <p:cNvPr id="184375" name="Freeform 55"/>
            <p:cNvSpPr>
              <a:spLocks/>
            </p:cNvSpPr>
            <p:nvPr/>
          </p:nvSpPr>
          <p:spPr bwMode="auto">
            <a:xfrm>
              <a:off x="1589" y="3080"/>
              <a:ext cx="20" cy="15"/>
            </a:xfrm>
            <a:custGeom>
              <a:avLst/>
              <a:gdLst/>
              <a:ahLst/>
              <a:cxnLst>
                <a:cxn ang="0">
                  <a:pos x="27" y="11"/>
                </a:cxn>
                <a:cxn ang="0">
                  <a:pos x="40" y="7"/>
                </a:cxn>
                <a:cxn ang="0">
                  <a:pos x="55" y="17"/>
                </a:cxn>
                <a:cxn ang="0">
                  <a:pos x="57" y="33"/>
                </a:cxn>
                <a:cxn ang="0">
                  <a:pos x="60" y="45"/>
                </a:cxn>
                <a:cxn ang="0">
                  <a:pos x="47" y="46"/>
                </a:cxn>
                <a:cxn ang="0">
                  <a:pos x="22" y="44"/>
                </a:cxn>
                <a:cxn ang="0">
                  <a:pos x="0" y="32"/>
                </a:cxn>
                <a:cxn ang="0">
                  <a:pos x="12" y="0"/>
                </a:cxn>
                <a:cxn ang="0">
                  <a:pos x="26" y="3"/>
                </a:cxn>
                <a:cxn ang="0">
                  <a:pos x="27" y="11"/>
                </a:cxn>
              </a:cxnLst>
              <a:rect l="0" t="0" r="r" b="b"/>
              <a:pathLst>
                <a:path w="60" h="46">
                  <a:moveTo>
                    <a:pt x="27" y="11"/>
                  </a:moveTo>
                  <a:lnTo>
                    <a:pt x="40" y="7"/>
                  </a:lnTo>
                  <a:lnTo>
                    <a:pt x="55" y="17"/>
                  </a:lnTo>
                  <a:lnTo>
                    <a:pt x="57" y="33"/>
                  </a:lnTo>
                  <a:lnTo>
                    <a:pt x="60" y="45"/>
                  </a:lnTo>
                  <a:lnTo>
                    <a:pt x="47" y="46"/>
                  </a:lnTo>
                  <a:lnTo>
                    <a:pt x="22" y="44"/>
                  </a:lnTo>
                  <a:lnTo>
                    <a:pt x="0" y="32"/>
                  </a:lnTo>
                  <a:lnTo>
                    <a:pt x="12" y="0"/>
                  </a:lnTo>
                  <a:lnTo>
                    <a:pt x="26" y="3"/>
                  </a:lnTo>
                  <a:lnTo>
                    <a:pt x="27" y="11"/>
                  </a:lnTo>
                  <a:close/>
                </a:path>
              </a:pathLst>
            </a:custGeom>
            <a:solidFill>
              <a:srgbClr val="A84C16"/>
            </a:solidFill>
            <a:ln w="9525">
              <a:noFill/>
              <a:round/>
              <a:headEnd/>
              <a:tailEnd/>
            </a:ln>
          </p:spPr>
          <p:txBody>
            <a:bodyPr/>
            <a:lstStyle/>
            <a:p>
              <a:endParaRPr lang="en-US" dirty="0"/>
            </a:p>
          </p:txBody>
        </p:sp>
        <p:sp>
          <p:nvSpPr>
            <p:cNvPr id="184376" name="Freeform 56"/>
            <p:cNvSpPr>
              <a:spLocks/>
            </p:cNvSpPr>
            <p:nvPr/>
          </p:nvSpPr>
          <p:spPr bwMode="auto">
            <a:xfrm>
              <a:off x="1576" y="3085"/>
              <a:ext cx="10" cy="45"/>
            </a:xfrm>
            <a:custGeom>
              <a:avLst/>
              <a:gdLst/>
              <a:ahLst/>
              <a:cxnLst>
                <a:cxn ang="0">
                  <a:pos x="2" y="12"/>
                </a:cxn>
                <a:cxn ang="0">
                  <a:pos x="2" y="61"/>
                </a:cxn>
                <a:cxn ang="0">
                  <a:pos x="2" y="87"/>
                </a:cxn>
                <a:cxn ang="0">
                  <a:pos x="7" y="118"/>
                </a:cxn>
                <a:cxn ang="0">
                  <a:pos x="23" y="136"/>
                </a:cxn>
                <a:cxn ang="0">
                  <a:pos x="29" y="123"/>
                </a:cxn>
                <a:cxn ang="0">
                  <a:pos x="29" y="100"/>
                </a:cxn>
                <a:cxn ang="0">
                  <a:pos x="31" y="61"/>
                </a:cxn>
                <a:cxn ang="0">
                  <a:pos x="26" y="38"/>
                </a:cxn>
                <a:cxn ang="0">
                  <a:pos x="13" y="50"/>
                </a:cxn>
                <a:cxn ang="0">
                  <a:pos x="13" y="24"/>
                </a:cxn>
                <a:cxn ang="0">
                  <a:pos x="0" y="0"/>
                </a:cxn>
                <a:cxn ang="0">
                  <a:pos x="2" y="12"/>
                </a:cxn>
              </a:cxnLst>
              <a:rect l="0" t="0" r="r" b="b"/>
              <a:pathLst>
                <a:path w="31" h="136">
                  <a:moveTo>
                    <a:pt x="2" y="12"/>
                  </a:moveTo>
                  <a:lnTo>
                    <a:pt x="2" y="61"/>
                  </a:lnTo>
                  <a:lnTo>
                    <a:pt x="2" y="87"/>
                  </a:lnTo>
                  <a:lnTo>
                    <a:pt x="7" y="118"/>
                  </a:lnTo>
                  <a:lnTo>
                    <a:pt x="23" y="136"/>
                  </a:lnTo>
                  <a:lnTo>
                    <a:pt x="29" y="123"/>
                  </a:lnTo>
                  <a:lnTo>
                    <a:pt x="29" y="100"/>
                  </a:lnTo>
                  <a:lnTo>
                    <a:pt x="31" y="61"/>
                  </a:lnTo>
                  <a:lnTo>
                    <a:pt x="26" y="38"/>
                  </a:lnTo>
                  <a:lnTo>
                    <a:pt x="13" y="50"/>
                  </a:lnTo>
                  <a:lnTo>
                    <a:pt x="13" y="24"/>
                  </a:lnTo>
                  <a:lnTo>
                    <a:pt x="0" y="0"/>
                  </a:lnTo>
                  <a:lnTo>
                    <a:pt x="2" y="12"/>
                  </a:lnTo>
                  <a:close/>
                </a:path>
              </a:pathLst>
            </a:custGeom>
            <a:solidFill>
              <a:srgbClr val="A84C16"/>
            </a:solidFill>
            <a:ln w="9525">
              <a:noFill/>
              <a:round/>
              <a:headEnd/>
              <a:tailEnd/>
            </a:ln>
          </p:spPr>
          <p:txBody>
            <a:bodyPr/>
            <a:lstStyle/>
            <a:p>
              <a:endParaRPr lang="en-US" dirty="0"/>
            </a:p>
          </p:txBody>
        </p:sp>
      </p:grpSp>
      <p:pic>
        <p:nvPicPr>
          <p:cNvPr id="184377" name="Picture 57" descr="j0216724"/>
          <p:cNvPicPr>
            <a:picLocks noChangeAspect="1" noChangeArrowheads="1"/>
          </p:cNvPicPr>
          <p:nvPr/>
        </p:nvPicPr>
        <p:blipFill>
          <a:blip r:embed="rId2" cstate="print"/>
          <a:srcRect/>
          <a:stretch>
            <a:fillRect/>
          </a:stretch>
        </p:blipFill>
        <p:spPr bwMode="auto">
          <a:xfrm>
            <a:off x="6659563" y="4797425"/>
            <a:ext cx="706437" cy="887413"/>
          </a:xfrm>
          <a:prstGeom prst="rect">
            <a:avLst/>
          </a:prstGeom>
          <a:noFill/>
        </p:spPr>
      </p:pic>
      <p:sp>
        <p:nvSpPr>
          <p:cNvPr id="184378" name="Text Box 58"/>
          <p:cNvSpPr txBox="1">
            <a:spLocks noChangeArrowheads="1"/>
          </p:cNvSpPr>
          <p:nvPr/>
        </p:nvSpPr>
        <p:spPr bwMode="auto">
          <a:xfrm>
            <a:off x="3419475" y="4941888"/>
            <a:ext cx="2160588" cy="457200"/>
          </a:xfrm>
          <a:prstGeom prst="rect">
            <a:avLst/>
          </a:prstGeom>
          <a:noFill/>
          <a:ln w="9525">
            <a:noFill/>
            <a:miter lim="800000"/>
            <a:headEnd/>
            <a:tailEnd/>
          </a:ln>
          <a:effectLst/>
        </p:spPr>
        <p:txBody>
          <a:bodyPr>
            <a:spAutoFit/>
          </a:bodyPr>
          <a:lstStyle/>
          <a:p>
            <a:pPr>
              <a:spcBef>
                <a:spcPct val="50000"/>
              </a:spcBef>
            </a:pPr>
            <a:r>
              <a:rPr lang="fa-IR" sz="2400">
                <a:cs typeface="B Titr" pitchFamily="2" charset="-78"/>
              </a:rPr>
              <a:t>محتوای آموزش</a:t>
            </a:r>
            <a:endParaRPr lang="en-US" sz="2400" dirty="0">
              <a:cs typeface="B Titr" pitchFamily="2" charset="-78"/>
            </a:endParaRPr>
          </a:p>
        </p:txBody>
      </p:sp>
      <p:sp>
        <p:nvSpPr>
          <p:cNvPr id="184381" name="Rectangle 61"/>
          <p:cNvSpPr>
            <a:spLocks noChangeArrowheads="1"/>
          </p:cNvSpPr>
          <p:nvPr/>
        </p:nvSpPr>
        <p:spPr bwMode="auto">
          <a:xfrm>
            <a:off x="5867400" y="5949950"/>
            <a:ext cx="2376488" cy="549275"/>
          </a:xfrm>
          <a:prstGeom prst="rect">
            <a:avLst/>
          </a:prstGeom>
          <a:solidFill>
            <a:schemeClr val="accent1"/>
          </a:solidFill>
          <a:ln w="57150">
            <a:solidFill>
              <a:schemeClr val="tx1"/>
            </a:solidFill>
            <a:miter lim="800000"/>
            <a:headEnd/>
            <a:tailEnd/>
          </a:ln>
          <a:effectLst/>
        </p:spPr>
        <p:txBody>
          <a:bodyPr wrap="none" anchor="ctr"/>
          <a:lstStyle/>
          <a:p>
            <a:pPr algn="ctr"/>
            <a:r>
              <a:rPr lang="fa-IR" sz="2400">
                <a:solidFill>
                  <a:srgbClr val="000000"/>
                </a:solidFill>
                <a:cs typeface="B Titr" pitchFamily="2" charset="-78"/>
              </a:rPr>
              <a:t>پیشنیاز یا رفتار ورودی</a:t>
            </a:r>
            <a:endParaRPr lang="en-US" sz="2400" dirty="0">
              <a:solidFill>
                <a:srgbClr val="000000"/>
              </a:solidFill>
              <a:cs typeface="B Titr" pitchFamily="2" charset="-78"/>
            </a:endParaRPr>
          </a:p>
        </p:txBody>
      </p:sp>
      <p:sp>
        <p:nvSpPr>
          <p:cNvPr id="184382" name="Rectangle 62"/>
          <p:cNvSpPr>
            <a:spLocks noChangeArrowheads="1"/>
          </p:cNvSpPr>
          <p:nvPr/>
        </p:nvSpPr>
        <p:spPr bwMode="auto">
          <a:xfrm>
            <a:off x="1331913" y="5876925"/>
            <a:ext cx="2520950" cy="549275"/>
          </a:xfrm>
          <a:prstGeom prst="rect">
            <a:avLst/>
          </a:prstGeom>
          <a:solidFill>
            <a:schemeClr val="accent1"/>
          </a:solidFill>
          <a:ln w="57150">
            <a:solidFill>
              <a:schemeClr val="tx1"/>
            </a:solidFill>
            <a:miter lim="800000"/>
            <a:headEnd/>
            <a:tailEnd/>
          </a:ln>
          <a:effectLst/>
        </p:spPr>
        <p:txBody>
          <a:bodyPr wrap="none" anchor="ctr"/>
          <a:lstStyle/>
          <a:p>
            <a:pPr algn="ctr"/>
            <a:r>
              <a:rPr lang="fa-IR" sz="1800">
                <a:solidFill>
                  <a:srgbClr val="000000"/>
                </a:solidFill>
                <a:cs typeface="B Titr" pitchFamily="2" charset="-78"/>
              </a:rPr>
              <a:t>اهداف آموزشی یا رفتار نهایی</a:t>
            </a:r>
            <a:endParaRPr lang="en-US" sz="1800" dirty="0">
              <a:solidFill>
                <a:srgbClr val="000000"/>
              </a:solidFill>
              <a:cs typeface="B Titr" pitchFamily="2" charset="-78"/>
            </a:endParaRPr>
          </a:p>
        </p:txBody>
      </p:sp>
      <p:sp>
        <p:nvSpPr>
          <p:cNvPr id="184385" name="Rectangle 65"/>
          <p:cNvSpPr>
            <a:spLocks noChangeArrowheads="1"/>
          </p:cNvSpPr>
          <p:nvPr/>
        </p:nvSpPr>
        <p:spPr bwMode="auto">
          <a:xfrm>
            <a:off x="4270375" y="0"/>
            <a:ext cx="4873625" cy="914400"/>
          </a:xfrm>
          <a:prstGeom prst="rect">
            <a:avLst/>
          </a:prstGeom>
          <a:noFill/>
          <a:ln w="9525">
            <a:noFill/>
            <a:miter lim="800000"/>
            <a:headEnd/>
            <a:tailEnd/>
          </a:ln>
          <a:effectLst/>
        </p:spPr>
        <p:txBody>
          <a:bodyPr wrap="none">
            <a:spAutoFit/>
          </a:bodyPr>
          <a:lstStyle/>
          <a:p>
            <a:r>
              <a:rPr lang="fa-IR" sz="5400" b="1">
                <a:solidFill>
                  <a:schemeClr val="tx2"/>
                </a:solidFill>
                <a:effectLst>
                  <a:outerShdw blurRad="38100" dist="38100" dir="2700000" algn="tl">
                    <a:srgbClr val="000000"/>
                  </a:outerShdw>
                </a:effectLst>
                <a:cs typeface="B Lotus" pitchFamily="2" charset="-78"/>
              </a:rPr>
              <a:t>مراحل تحلیل آموزش</a:t>
            </a:r>
            <a:endParaRPr lang="en-US" sz="5400" b="1" dirty="0">
              <a:solidFill>
                <a:schemeClr val="tx2"/>
              </a:solidFill>
              <a:effectLst>
                <a:outerShdw blurRad="38100" dist="38100" dir="2700000" algn="tl">
                  <a:srgbClr val="000000"/>
                </a:outerShdw>
              </a:effectLst>
              <a:cs typeface="B Lotus" pitchFamily="2" charset="-78"/>
            </a:endParaRPr>
          </a:p>
        </p:txBody>
      </p:sp>
    </p:spTree>
  </p:cSld>
  <p:clrMapOvr>
    <a:masterClrMapping/>
  </p:clrMapOvr>
  <p:transition>
    <p:strips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468313" y="1484313"/>
            <a:ext cx="8229600" cy="1143000"/>
          </a:xfrm>
        </p:spPr>
        <p:txBody>
          <a:bodyPr/>
          <a:lstStyle/>
          <a:p>
            <a:pPr algn="just" rtl="1"/>
            <a:r>
              <a:rPr lang="fa-IR" sz="4000" b="1" dirty="0">
                <a:solidFill>
                  <a:srgbClr val="FF0000"/>
                </a:solidFill>
                <a:effectLst>
                  <a:outerShdw blurRad="38100" dist="38100" dir="2700000" algn="tl">
                    <a:srgbClr val="000000">
                      <a:alpha val="43137"/>
                    </a:srgbClr>
                  </a:outerShdw>
                </a:effectLst>
                <a:cs typeface="B Titr" pitchFamily="2" charset="-78"/>
              </a:rPr>
              <a:t>5) </a:t>
            </a:r>
            <a:r>
              <a:rPr lang="fa-IR" sz="4000" b="1" dirty="0" smtClean="0">
                <a:solidFill>
                  <a:srgbClr val="FF0000"/>
                </a:solidFill>
                <a:effectLst>
                  <a:outerShdw blurRad="38100" dist="38100" dir="2700000" algn="tl">
                    <a:srgbClr val="000000">
                      <a:alpha val="43137"/>
                    </a:srgbClr>
                  </a:outerShdw>
                </a:effectLst>
                <a:cs typeface="B Titr" pitchFamily="2" charset="-78"/>
              </a:rPr>
              <a:t>ارزشیابی </a:t>
            </a:r>
            <a:r>
              <a:rPr lang="fa-IR" sz="4000" b="1" dirty="0">
                <a:solidFill>
                  <a:srgbClr val="FF0000"/>
                </a:solidFill>
                <a:effectLst>
                  <a:outerShdw blurRad="38100" dist="38100" dir="2700000" algn="tl">
                    <a:srgbClr val="000000">
                      <a:alpha val="43137"/>
                    </a:srgbClr>
                  </a:outerShdw>
                </a:effectLst>
                <a:cs typeface="B Titr" pitchFamily="2" charset="-78"/>
              </a:rPr>
              <a:t>تشخیصی</a:t>
            </a:r>
            <a:endParaRPr lang="en-US" sz="4000" b="1" dirty="0">
              <a:solidFill>
                <a:srgbClr val="FF0000"/>
              </a:solidFill>
              <a:effectLst>
                <a:outerShdw blurRad="38100" dist="38100" dir="2700000" algn="tl">
                  <a:srgbClr val="000000">
                    <a:alpha val="43137"/>
                  </a:srgbClr>
                </a:outerShdw>
              </a:effectLst>
              <a:cs typeface="B Titr" pitchFamily="2" charset="-78"/>
            </a:endParaRPr>
          </a:p>
        </p:txBody>
      </p:sp>
      <p:sp>
        <p:nvSpPr>
          <p:cNvPr id="185348" name="Text Box 4"/>
          <p:cNvSpPr txBox="1">
            <a:spLocks noChangeArrowheads="1"/>
          </p:cNvSpPr>
          <p:nvPr/>
        </p:nvSpPr>
        <p:spPr bwMode="auto">
          <a:xfrm>
            <a:off x="250825" y="2708275"/>
            <a:ext cx="8569325" cy="3046988"/>
          </a:xfrm>
          <a:prstGeom prst="rect">
            <a:avLst/>
          </a:prstGeom>
          <a:noFill/>
          <a:ln w="9525">
            <a:noFill/>
            <a:miter lim="800000"/>
            <a:headEnd/>
            <a:tailEnd/>
          </a:ln>
          <a:effectLst/>
        </p:spPr>
        <p:txBody>
          <a:bodyPr>
            <a:spAutoFit/>
          </a:bodyPr>
          <a:lstStyle/>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معیار رفتار سنجش ورودی </a:t>
            </a:r>
            <a:r>
              <a:rPr lang="fa-IR" sz="3200" b="1" dirty="0" smtClean="0">
                <a:solidFill>
                  <a:srgbClr val="FFFF00"/>
                </a:solidFill>
                <a:effectLst>
                  <a:outerShdw blurRad="38100" dist="38100" dir="2700000" algn="tl">
                    <a:srgbClr val="000000">
                      <a:alpha val="43137"/>
                    </a:srgbClr>
                  </a:outerShdw>
                </a:effectLst>
                <a:cs typeface="B Nazanin" pitchFamily="2" charset="-78"/>
              </a:rPr>
              <a:t>فراگیران و </a:t>
            </a:r>
            <a:r>
              <a:rPr lang="fa-IR" sz="3200" b="1" dirty="0">
                <a:solidFill>
                  <a:srgbClr val="FFFF00"/>
                </a:solidFill>
                <a:effectLst>
                  <a:outerShdw blurRad="38100" dist="38100" dir="2700000" algn="tl">
                    <a:srgbClr val="000000">
                      <a:alpha val="43137"/>
                    </a:srgbClr>
                  </a:outerShdw>
                </a:effectLst>
                <a:cs typeface="B Nazanin" pitchFamily="2" charset="-78"/>
              </a:rPr>
              <a:t>وسیله ای است که به کمک آن اولین گام آموزش را به دقت معین </a:t>
            </a:r>
            <a:r>
              <a:rPr lang="fa-IR" sz="3200" b="1" dirty="0" smtClean="0">
                <a:solidFill>
                  <a:srgbClr val="FFFF00"/>
                </a:solidFill>
                <a:effectLst>
                  <a:outerShdw blurRad="38100" dist="38100" dir="2700000" algn="tl">
                    <a:srgbClr val="000000">
                      <a:alpha val="43137"/>
                    </a:srgbClr>
                  </a:outerShdw>
                </a:effectLst>
                <a:cs typeface="B Nazanin" pitchFamily="2" charset="-78"/>
              </a:rPr>
              <a:t>کرد</a:t>
            </a:r>
            <a:endParaRPr lang="fa-IR" sz="3200" b="1" dirty="0">
              <a:solidFill>
                <a:srgbClr val="FFFF00"/>
              </a:solidFill>
              <a:effectLst>
                <a:outerShdw blurRad="38100" dist="38100" dir="2700000" algn="tl">
                  <a:srgbClr val="000000">
                    <a:alpha val="43137"/>
                  </a:srgbClr>
                </a:outerShdw>
              </a:effectLst>
              <a:cs typeface="B Nazanin" pitchFamily="2" charset="-78"/>
            </a:endParaRPr>
          </a:p>
          <a:p>
            <a:pPr algn="r" rtl="1">
              <a:lnSpc>
                <a:spcPct val="150000"/>
              </a:lnSpc>
            </a:pPr>
            <a:r>
              <a:rPr lang="fa-IR" sz="3200" b="1" dirty="0">
                <a:solidFill>
                  <a:srgbClr val="FFFF00"/>
                </a:solidFill>
                <a:effectLst>
                  <a:outerShdw blurRad="38100" dist="38100" dir="2700000" algn="tl">
                    <a:srgbClr val="000000">
                      <a:alpha val="43137"/>
                    </a:srgbClr>
                  </a:outerShdw>
                </a:effectLst>
                <a:cs typeface="B Nazanin" pitchFamily="2" charset="-78"/>
              </a:rPr>
              <a:t>ارزشیابی تشخیصی از طریق سنجش آغازین یا آزمون ها ی رفتار ورودی انجام می گیرد</a:t>
            </a:r>
            <a:r>
              <a:rPr lang="fa-IR" sz="3200" dirty="0">
                <a:solidFill>
                  <a:srgbClr val="FFFF00"/>
                </a:solidFill>
                <a:effectLst>
                  <a:outerShdw blurRad="38100" dist="38100" dir="2700000" algn="tl">
                    <a:srgbClr val="000000">
                      <a:alpha val="43137"/>
                    </a:srgbClr>
                  </a:outerShdw>
                </a:effectLst>
                <a:cs typeface="B Nazanin" pitchFamily="2" charset="-78"/>
              </a:rPr>
              <a:t> </a:t>
            </a:r>
            <a:endParaRPr lang="en-US" sz="3200"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CCFF99">
            <a:alpha val="34000"/>
          </a:srgbClr>
        </a:solid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609600" y="152400"/>
            <a:ext cx="8229600" cy="1143000"/>
          </a:xfrm>
        </p:spPr>
        <p:txBody>
          <a:bodyPr/>
          <a:lstStyle/>
          <a:p>
            <a:pPr algn="r"/>
            <a:r>
              <a:rPr lang="fa-IR" sz="2800" b="1" dirty="0">
                <a:solidFill>
                  <a:schemeClr val="tx1"/>
                </a:solidFill>
                <a:cs typeface="B Titr" pitchFamily="2" charset="-78"/>
              </a:rPr>
              <a:t>6) تعیین اولین گام آموزشی</a:t>
            </a:r>
            <a:endParaRPr lang="en-US" sz="2800" b="1" dirty="0">
              <a:solidFill>
                <a:schemeClr val="tx1"/>
              </a:solidFill>
              <a:cs typeface="B Titr" pitchFamily="2" charset="-78"/>
            </a:endParaRPr>
          </a:p>
        </p:txBody>
      </p:sp>
      <p:sp>
        <p:nvSpPr>
          <p:cNvPr id="186372" name="AutoShape 4"/>
          <p:cNvSpPr>
            <a:spLocks noChangeArrowheads="1"/>
          </p:cNvSpPr>
          <p:nvPr/>
        </p:nvSpPr>
        <p:spPr bwMode="auto">
          <a:xfrm rot="5400000">
            <a:off x="3564732" y="4077493"/>
            <a:ext cx="1295400" cy="1008063"/>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6373" name="AutoShape 5"/>
          <p:cNvSpPr>
            <a:spLocks noChangeArrowheads="1"/>
          </p:cNvSpPr>
          <p:nvPr/>
        </p:nvSpPr>
        <p:spPr bwMode="auto">
          <a:xfrm rot="5400000">
            <a:off x="3564732" y="5517356"/>
            <a:ext cx="1295400" cy="1008063"/>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6374" name="AutoShape 6"/>
          <p:cNvSpPr>
            <a:spLocks noChangeArrowheads="1"/>
          </p:cNvSpPr>
          <p:nvPr/>
        </p:nvSpPr>
        <p:spPr bwMode="auto">
          <a:xfrm rot="5400000">
            <a:off x="3564732" y="2636043"/>
            <a:ext cx="1295400" cy="1008063"/>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6375" name="AutoShape 7"/>
          <p:cNvSpPr>
            <a:spLocks noChangeArrowheads="1"/>
          </p:cNvSpPr>
          <p:nvPr/>
        </p:nvSpPr>
        <p:spPr bwMode="auto">
          <a:xfrm rot="5400000">
            <a:off x="3564732" y="1124743"/>
            <a:ext cx="1295400" cy="1008063"/>
          </a:xfrm>
          <a:prstGeom prst="hexagon">
            <a:avLst>
              <a:gd name="adj" fmla="val 32126"/>
              <a:gd name="vf" fmla="val 115470"/>
            </a:avLst>
          </a:prstGeom>
          <a:solidFill>
            <a:schemeClr val="accent1"/>
          </a:solidFill>
          <a:ln w="38100">
            <a:solidFill>
              <a:schemeClr val="tx1"/>
            </a:solidFill>
            <a:miter lim="800000"/>
            <a:headEnd/>
            <a:tailEnd/>
          </a:ln>
          <a:effectLst/>
        </p:spPr>
        <p:txBody>
          <a:bodyPr rot="10800000" vert="eaVert" wrap="none" anchor="ctr"/>
          <a:lstStyle/>
          <a:p>
            <a:pPr algn="ctr"/>
            <a:endParaRPr lang="en-US" sz="2000" dirty="0"/>
          </a:p>
        </p:txBody>
      </p:sp>
      <p:sp>
        <p:nvSpPr>
          <p:cNvPr id="186376" name="WordArt 8"/>
          <p:cNvSpPr>
            <a:spLocks noChangeArrowheads="1" noChangeShapeType="1" noTextEdit="1"/>
          </p:cNvSpPr>
          <p:nvPr/>
        </p:nvSpPr>
        <p:spPr bwMode="auto">
          <a:xfrm>
            <a:off x="3779838" y="2708275"/>
            <a:ext cx="842962" cy="706438"/>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6377" name="WordArt 9"/>
          <p:cNvSpPr>
            <a:spLocks noChangeArrowheads="1" noChangeShapeType="1" noTextEdit="1"/>
          </p:cNvSpPr>
          <p:nvPr/>
        </p:nvSpPr>
        <p:spPr bwMode="auto">
          <a:xfrm>
            <a:off x="3708400" y="5516563"/>
            <a:ext cx="985838" cy="777875"/>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6378" name="WordArt 10"/>
          <p:cNvSpPr>
            <a:spLocks noChangeArrowheads="1" noChangeShapeType="1" noTextEdit="1"/>
          </p:cNvSpPr>
          <p:nvPr/>
        </p:nvSpPr>
        <p:spPr bwMode="auto">
          <a:xfrm>
            <a:off x="3779838" y="4149725"/>
            <a:ext cx="842962" cy="706438"/>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مرحله ای</a:t>
            </a:r>
            <a:endParaRPr lang="en-US" sz="3600" kern="10" dirty="0">
              <a:ln w="9525">
                <a:noFill/>
                <a:round/>
                <a:headEnd/>
                <a:tailEnd/>
              </a:ln>
              <a:solidFill>
                <a:srgbClr val="000000"/>
              </a:solidFill>
              <a:latin typeface="Impact"/>
            </a:endParaRPr>
          </a:p>
        </p:txBody>
      </p:sp>
      <p:sp>
        <p:nvSpPr>
          <p:cNvPr id="186379" name="WordArt 11"/>
          <p:cNvSpPr>
            <a:spLocks noChangeArrowheads="1" noChangeShapeType="1" noTextEdit="1"/>
          </p:cNvSpPr>
          <p:nvPr/>
        </p:nvSpPr>
        <p:spPr bwMode="auto">
          <a:xfrm>
            <a:off x="3779838" y="1268413"/>
            <a:ext cx="842962" cy="706437"/>
          </a:xfrm>
          <a:prstGeom prst="rect">
            <a:avLst/>
          </a:prstGeom>
        </p:spPr>
        <p:txBody>
          <a:bodyPr wrap="none" fromWordArt="1">
            <a:prstTxWarp prst="textPlain">
              <a:avLst>
                <a:gd name="adj" fmla="val 50000"/>
              </a:avLst>
            </a:prstTxWarp>
          </a:bodyPr>
          <a:lstStyle/>
          <a:p>
            <a:pPr algn="ctr"/>
            <a:r>
              <a:rPr lang="fa-IR" sz="3600" kern="10">
                <a:ln w="9525">
                  <a:noFill/>
                  <a:round/>
                  <a:headEnd/>
                  <a:tailEnd/>
                </a:ln>
                <a:solidFill>
                  <a:srgbClr val="000000"/>
                </a:solidFill>
                <a:latin typeface="Impact"/>
              </a:rPr>
              <a:t>هدف</a:t>
            </a:r>
          </a:p>
          <a:p>
            <a:pPr algn="ctr"/>
            <a:r>
              <a:rPr lang="fa-IR" sz="3600" kern="10">
                <a:ln w="9525">
                  <a:noFill/>
                  <a:round/>
                  <a:headEnd/>
                  <a:tailEnd/>
                </a:ln>
                <a:solidFill>
                  <a:srgbClr val="000000"/>
                </a:solidFill>
                <a:latin typeface="Impact"/>
              </a:rPr>
              <a:t>اجرایی</a:t>
            </a:r>
          </a:p>
          <a:p>
            <a:pPr algn="ctr"/>
            <a:r>
              <a:rPr lang="fa-IR" sz="3600" kern="10">
                <a:ln w="9525">
                  <a:noFill/>
                  <a:round/>
                  <a:headEnd/>
                  <a:tailEnd/>
                </a:ln>
                <a:solidFill>
                  <a:srgbClr val="000000"/>
                </a:solidFill>
                <a:latin typeface="Impact"/>
              </a:rPr>
              <a:t>نهایی</a:t>
            </a:r>
            <a:endParaRPr lang="en-US" sz="3600" kern="10" dirty="0">
              <a:ln w="9525">
                <a:noFill/>
                <a:round/>
                <a:headEnd/>
                <a:tailEnd/>
              </a:ln>
              <a:solidFill>
                <a:srgbClr val="000000"/>
              </a:solidFill>
              <a:latin typeface="Impact"/>
            </a:endParaRPr>
          </a:p>
        </p:txBody>
      </p:sp>
      <p:sp>
        <p:nvSpPr>
          <p:cNvPr id="186380" name="Line 12"/>
          <p:cNvSpPr>
            <a:spLocks noChangeShapeType="1"/>
          </p:cNvSpPr>
          <p:nvPr/>
        </p:nvSpPr>
        <p:spPr bwMode="auto">
          <a:xfrm>
            <a:off x="4284663" y="3860800"/>
            <a:ext cx="3382962" cy="0"/>
          </a:xfrm>
          <a:prstGeom prst="line">
            <a:avLst/>
          </a:prstGeom>
          <a:noFill/>
          <a:ln w="38100">
            <a:solidFill>
              <a:schemeClr val="tx1"/>
            </a:solidFill>
            <a:prstDash val="dash"/>
            <a:round/>
            <a:headEnd/>
            <a:tailEnd type="triangle" w="med" len="med"/>
          </a:ln>
          <a:effectLst/>
        </p:spPr>
        <p:txBody>
          <a:bodyPr/>
          <a:lstStyle/>
          <a:p>
            <a:endParaRPr lang="en-US" dirty="0"/>
          </a:p>
        </p:txBody>
      </p:sp>
      <p:sp>
        <p:nvSpPr>
          <p:cNvPr id="186382" name="Line 14"/>
          <p:cNvSpPr>
            <a:spLocks noChangeShapeType="1"/>
          </p:cNvSpPr>
          <p:nvPr/>
        </p:nvSpPr>
        <p:spPr bwMode="auto">
          <a:xfrm flipV="1">
            <a:off x="4211638" y="2276475"/>
            <a:ext cx="0" cy="215900"/>
          </a:xfrm>
          <a:prstGeom prst="line">
            <a:avLst/>
          </a:prstGeom>
          <a:noFill/>
          <a:ln w="38100">
            <a:solidFill>
              <a:schemeClr val="tx1"/>
            </a:solidFill>
            <a:round/>
            <a:headEnd/>
            <a:tailEnd type="triangle" w="med" len="med"/>
          </a:ln>
          <a:effectLst/>
        </p:spPr>
        <p:txBody>
          <a:bodyPr/>
          <a:lstStyle/>
          <a:p>
            <a:endParaRPr lang="en-US" dirty="0"/>
          </a:p>
        </p:txBody>
      </p:sp>
      <p:sp>
        <p:nvSpPr>
          <p:cNvPr id="186383" name="Line 15"/>
          <p:cNvSpPr>
            <a:spLocks noChangeShapeType="1"/>
          </p:cNvSpPr>
          <p:nvPr/>
        </p:nvSpPr>
        <p:spPr bwMode="auto">
          <a:xfrm flipV="1">
            <a:off x="4211638" y="3789363"/>
            <a:ext cx="0" cy="215900"/>
          </a:xfrm>
          <a:prstGeom prst="line">
            <a:avLst/>
          </a:prstGeom>
          <a:noFill/>
          <a:ln w="38100">
            <a:solidFill>
              <a:schemeClr val="tx1"/>
            </a:solidFill>
            <a:round/>
            <a:headEnd/>
            <a:tailEnd type="triangle" w="med" len="med"/>
          </a:ln>
          <a:effectLst/>
        </p:spPr>
        <p:txBody>
          <a:bodyPr/>
          <a:lstStyle/>
          <a:p>
            <a:endParaRPr lang="en-US" dirty="0"/>
          </a:p>
        </p:txBody>
      </p:sp>
      <p:sp>
        <p:nvSpPr>
          <p:cNvPr id="186384" name="Line 16"/>
          <p:cNvSpPr>
            <a:spLocks noChangeShapeType="1"/>
          </p:cNvSpPr>
          <p:nvPr/>
        </p:nvSpPr>
        <p:spPr bwMode="auto">
          <a:xfrm flipV="1">
            <a:off x="4211638" y="5229225"/>
            <a:ext cx="0" cy="215900"/>
          </a:xfrm>
          <a:prstGeom prst="line">
            <a:avLst/>
          </a:prstGeom>
          <a:noFill/>
          <a:ln w="38100">
            <a:solidFill>
              <a:schemeClr val="tx1"/>
            </a:solidFill>
            <a:round/>
            <a:headEnd/>
            <a:tailEnd type="triangle" w="med" len="med"/>
          </a:ln>
          <a:effectLst/>
        </p:spPr>
        <p:txBody>
          <a:bodyPr/>
          <a:lstStyle/>
          <a:p>
            <a:endParaRPr lang="en-US" dirty="0"/>
          </a:p>
        </p:txBody>
      </p:sp>
      <p:sp>
        <p:nvSpPr>
          <p:cNvPr id="186385" name="Text Box 17"/>
          <p:cNvSpPr txBox="1">
            <a:spLocks noChangeArrowheads="1"/>
          </p:cNvSpPr>
          <p:nvPr/>
        </p:nvSpPr>
        <p:spPr bwMode="auto">
          <a:xfrm>
            <a:off x="4500563" y="3429000"/>
            <a:ext cx="3527425" cy="457200"/>
          </a:xfrm>
          <a:prstGeom prst="rect">
            <a:avLst/>
          </a:prstGeom>
          <a:noFill/>
          <a:ln w="9525">
            <a:noFill/>
            <a:miter lim="800000"/>
            <a:headEnd/>
            <a:tailEnd/>
          </a:ln>
          <a:effectLst/>
        </p:spPr>
        <p:txBody>
          <a:bodyPr>
            <a:spAutoFit/>
          </a:bodyPr>
          <a:lstStyle/>
          <a:p>
            <a:pPr>
              <a:spcBef>
                <a:spcPct val="50000"/>
              </a:spcBef>
            </a:pPr>
            <a:r>
              <a:rPr lang="fa-IR" sz="2400"/>
              <a:t>نخستین گام آموزشی(نقطه شروع)</a:t>
            </a:r>
            <a:endParaRPr lang="en-US" sz="2400" dirty="0"/>
          </a:p>
        </p:txBody>
      </p:sp>
      <p:sp>
        <p:nvSpPr>
          <p:cNvPr id="186386" name="Line 18"/>
          <p:cNvSpPr>
            <a:spLocks noChangeShapeType="1"/>
          </p:cNvSpPr>
          <p:nvPr/>
        </p:nvSpPr>
        <p:spPr bwMode="auto">
          <a:xfrm>
            <a:off x="4284663" y="3860800"/>
            <a:ext cx="3959225" cy="0"/>
          </a:xfrm>
          <a:prstGeom prst="line">
            <a:avLst/>
          </a:prstGeom>
          <a:noFill/>
          <a:ln w="38100">
            <a:solidFill>
              <a:schemeClr val="tx1"/>
            </a:solidFill>
            <a:prstDash val="dash"/>
            <a:round/>
            <a:headEnd/>
            <a:tailEnd type="triangle" w="med" len="med"/>
          </a:ln>
          <a:effectLst/>
        </p:spPr>
        <p:txBody>
          <a:bodyPr/>
          <a:lstStyle/>
          <a:p>
            <a:endParaRPr lang="en-US" dirty="0"/>
          </a:p>
        </p:txBody>
      </p:sp>
      <p:sp>
        <p:nvSpPr>
          <p:cNvPr id="186387" name="AutoShape 19"/>
          <p:cNvSpPr>
            <a:spLocks/>
          </p:cNvSpPr>
          <p:nvPr/>
        </p:nvSpPr>
        <p:spPr bwMode="auto">
          <a:xfrm>
            <a:off x="4859338" y="1557338"/>
            <a:ext cx="720725" cy="1584325"/>
          </a:xfrm>
          <a:prstGeom prst="rightBrace">
            <a:avLst>
              <a:gd name="adj1" fmla="val 18319"/>
              <a:gd name="adj2" fmla="val 50000"/>
            </a:avLst>
          </a:prstGeom>
          <a:noFill/>
          <a:ln w="25400">
            <a:solidFill>
              <a:schemeClr val="tx1"/>
            </a:solidFill>
            <a:round/>
            <a:headEnd/>
            <a:tailEnd/>
          </a:ln>
          <a:effectLst/>
        </p:spPr>
        <p:txBody>
          <a:bodyPr wrap="none" anchor="ctr"/>
          <a:lstStyle/>
          <a:p>
            <a:endParaRPr lang="en-US" dirty="0"/>
          </a:p>
        </p:txBody>
      </p:sp>
      <p:sp>
        <p:nvSpPr>
          <p:cNvPr id="186388" name="AutoShape 20"/>
          <p:cNvSpPr>
            <a:spLocks/>
          </p:cNvSpPr>
          <p:nvPr/>
        </p:nvSpPr>
        <p:spPr bwMode="auto">
          <a:xfrm>
            <a:off x="4787900" y="4508500"/>
            <a:ext cx="720725" cy="1584325"/>
          </a:xfrm>
          <a:prstGeom prst="rightBrace">
            <a:avLst>
              <a:gd name="adj1" fmla="val 18319"/>
              <a:gd name="adj2" fmla="val 50000"/>
            </a:avLst>
          </a:prstGeom>
          <a:noFill/>
          <a:ln w="25400">
            <a:solidFill>
              <a:schemeClr val="tx1"/>
            </a:solidFill>
            <a:round/>
            <a:headEnd/>
            <a:tailEnd/>
          </a:ln>
          <a:effectLst/>
        </p:spPr>
        <p:txBody>
          <a:bodyPr wrap="none" anchor="ctr"/>
          <a:lstStyle/>
          <a:p>
            <a:endParaRPr lang="en-US" dirty="0"/>
          </a:p>
        </p:txBody>
      </p:sp>
      <p:sp>
        <p:nvSpPr>
          <p:cNvPr id="186389" name="Text Box 21"/>
          <p:cNvSpPr txBox="1">
            <a:spLocks noChangeArrowheads="1"/>
          </p:cNvSpPr>
          <p:nvPr/>
        </p:nvSpPr>
        <p:spPr bwMode="auto">
          <a:xfrm>
            <a:off x="5076825" y="4872038"/>
            <a:ext cx="2592388" cy="1004887"/>
          </a:xfrm>
          <a:prstGeom prst="rect">
            <a:avLst/>
          </a:prstGeom>
          <a:noFill/>
          <a:ln w="9525">
            <a:noFill/>
            <a:miter lim="800000"/>
            <a:headEnd/>
            <a:tailEnd/>
          </a:ln>
          <a:effectLst/>
        </p:spPr>
        <p:txBody>
          <a:bodyPr>
            <a:spAutoFit/>
          </a:bodyPr>
          <a:lstStyle/>
          <a:p>
            <a:pPr algn="ctr">
              <a:spcBef>
                <a:spcPct val="50000"/>
              </a:spcBef>
            </a:pPr>
            <a:r>
              <a:rPr lang="fa-IR" sz="2400"/>
              <a:t>رفتار ورودی یا </a:t>
            </a:r>
          </a:p>
          <a:p>
            <a:pPr algn="ctr">
              <a:spcBef>
                <a:spcPct val="50000"/>
              </a:spcBef>
            </a:pPr>
            <a:r>
              <a:rPr lang="fa-IR" sz="2400"/>
              <a:t>معلومات پیش دانسته</a:t>
            </a:r>
            <a:endParaRPr lang="en-US" sz="2400" dirty="0"/>
          </a:p>
        </p:txBody>
      </p:sp>
      <p:sp>
        <p:nvSpPr>
          <p:cNvPr id="186390" name="Text Box 22"/>
          <p:cNvSpPr txBox="1">
            <a:spLocks noChangeArrowheads="1"/>
          </p:cNvSpPr>
          <p:nvPr/>
        </p:nvSpPr>
        <p:spPr bwMode="auto">
          <a:xfrm>
            <a:off x="5292725" y="2035175"/>
            <a:ext cx="2808288" cy="457200"/>
          </a:xfrm>
          <a:prstGeom prst="rect">
            <a:avLst/>
          </a:prstGeom>
          <a:noFill/>
          <a:ln w="9525">
            <a:noFill/>
            <a:miter lim="800000"/>
            <a:headEnd/>
            <a:tailEnd/>
          </a:ln>
          <a:effectLst/>
        </p:spPr>
        <p:txBody>
          <a:bodyPr>
            <a:spAutoFit/>
          </a:bodyPr>
          <a:lstStyle/>
          <a:p>
            <a:pPr>
              <a:spcBef>
                <a:spcPct val="50000"/>
              </a:spcBef>
            </a:pPr>
            <a:r>
              <a:rPr lang="fa-IR" sz="2400"/>
              <a:t>هدفهای اجرایی آموزشی</a:t>
            </a:r>
            <a:endParaRPr lang="en-US" sz="2400" dirty="0"/>
          </a:p>
        </p:txBody>
      </p:sp>
    </p:spTree>
  </p:cSld>
  <p:clrMapOvr>
    <a:masterClrMapping/>
  </p:clrMapOvr>
  <p:transition>
    <p:strips dir="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428604"/>
            <a:ext cx="7772400" cy="1214446"/>
          </a:xfrm>
        </p:spPr>
        <p:txBody>
          <a:bodyPr/>
          <a:lstStyle/>
          <a:p>
            <a:r>
              <a:rPr lang="fa-IR" dirty="0" smtClean="0"/>
              <a:t>اعتقادات گانیه</a:t>
            </a:r>
            <a:endParaRPr lang="fa-IR" dirty="0"/>
          </a:p>
        </p:txBody>
      </p:sp>
      <p:sp>
        <p:nvSpPr>
          <p:cNvPr id="3" name="Subtitle 2"/>
          <p:cNvSpPr>
            <a:spLocks noGrp="1"/>
          </p:cNvSpPr>
          <p:nvPr>
            <p:ph type="subTitle" idx="1"/>
          </p:nvPr>
        </p:nvSpPr>
        <p:spPr>
          <a:xfrm>
            <a:off x="1071538" y="1785926"/>
            <a:ext cx="7358114" cy="4857784"/>
          </a:xfrm>
        </p:spPr>
        <p:txBody>
          <a:bodyPr/>
          <a:lstStyle/>
          <a:p>
            <a:endParaRPr lang="fa-IR" dirty="0"/>
          </a:p>
        </p:txBody>
      </p:sp>
      <p:graphicFrame>
        <p:nvGraphicFramePr>
          <p:cNvPr id="4" name="Diagram 3"/>
          <p:cNvGraphicFramePr/>
          <p:nvPr/>
        </p:nvGraphicFramePr>
        <p:xfrm>
          <a:off x="1524000" y="1397000"/>
          <a:ext cx="6691338" cy="46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طبقه بندی هدفهای آموزشی گانیه</a:t>
            </a:r>
            <a:endParaRPr lang="en-US" b="1"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normAutofit fontScale="92500"/>
          </a:bodyPr>
          <a:lstStyle/>
          <a:p>
            <a:pPr marL="514350" indent="-514350" algn="just" rtl="1">
              <a:buNone/>
            </a:pPr>
            <a:r>
              <a:rPr lang="fa-IR" dirty="0" smtClean="0">
                <a:solidFill>
                  <a:srgbClr val="FFFF00"/>
                </a:solidFill>
                <a:effectLst>
                  <a:outerShdw blurRad="38100" dist="38100" dir="2700000" algn="tl">
                    <a:srgbClr val="000000">
                      <a:alpha val="43137"/>
                    </a:srgbClr>
                  </a:outerShdw>
                </a:effectLst>
                <a:cs typeface="B Nazanin" pitchFamily="2" charset="-78"/>
              </a:rPr>
              <a:t>1</a:t>
            </a:r>
            <a:r>
              <a:rPr lang="fa-IR" b="1" dirty="0" smtClean="0">
                <a:solidFill>
                  <a:srgbClr val="FFFF00"/>
                </a:solidFill>
                <a:effectLst>
                  <a:outerShdw blurRad="38100" dist="38100" dir="2700000" algn="tl">
                    <a:srgbClr val="000000">
                      <a:alpha val="43137"/>
                    </a:srgbClr>
                  </a:outerShdw>
                </a:effectLst>
                <a:cs typeface="B Nazanin" pitchFamily="2" charset="-78"/>
              </a:rPr>
              <a:t>. مهارتهای ذهنی(توانایی فرد در بکارگیری علایم و نشانه ها)</a:t>
            </a:r>
          </a:p>
          <a:p>
            <a:pPr marL="514350" indent="-514350" algn="just" rtl="1"/>
            <a:r>
              <a:rPr lang="fa-IR" b="1" dirty="0" smtClean="0">
                <a:solidFill>
                  <a:srgbClr val="FFFF00"/>
                </a:solidFill>
                <a:effectLst>
                  <a:outerShdw blurRad="38100" dist="38100" dir="2700000" algn="tl">
                    <a:srgbClr val="000000">
                      <a:alpha val="43137"/>
                    </a:srgbClr>
                  </a:outerShdw>
                </a:effectLst>
                <a:cs typeface="B Nazanin" pitchFamily="2" charset="-78"/>
              </a:rPr>
              <a:t>تشخیص</a:t>
            </a:r>
          </a:p>
          <a:p>
            <a:pPr marL="514350" indent="-514350" algn="just" rtl="1"/>
            <a:r>
              <a:rPr lang="fa-IR" b="1" dirty="0" smtClean="0">
                <a:solidFill>
                  <a:srgbClr val="FFFF00"/>
                </a:solidFill>
                <a:effectLst>
                  <a:outerShdw blurRad="38100" dist="38100" dir="2700000" algn="tl">
                    <a:srgbClr val="000000">
                      <a:alpha val="43137"/>
                    </a:srgbClr>
                  </a:outerShdw>
                </a:effectLst>
                <a:cs typeface="B Nazanin" pitchFamily="2" charset="-78"/>
              </a:rPr>
              <a:t>مفاهیم</a:t>
            </a:r>
          </a:p>
          <a:p>
            <a:pPr marL="514350" indent="-514350" algn="just" rtl="1"/>
            <a:r>
              <a:rPr lang="fa-IR" b="1" dirty="0" smtClean="0">
                <a:solidFill>
                  <a:srgbClr val="FFFF00"/>
                </a:solidFill>
                <a:effectLst>
                  <a:outerShdw blurRad="38100" dist="38100" dir="2700000" algn="tl">
                    <a:srgbClr val="000000">
                      <a:alpha val="43137"/>
                    </a:srgbClr>
                  </a:outerShdw>
                </a:effectLst>
                <a:cs typeface="B Nazanin" pitchFamily="2" charset="-78"/>
              </a:rPr>
              <a:t>قواعد</a:t>
            </a:r>
          </a:p>
          <a:p>
            <a:pPr marL="514350" indent="-514350"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2. راهبردهای شناختی(مانند حل مسائل زندگی)</a:t>
            </a:r>
          </a:p>
          <a:p>
            <a:pPr marL="514350" indent="-514350"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3. اطلاعات کلامی یا لغوی( یادگیری وقایع تاریخی)</a:t>
            </a:r>
          </a:p>
          <a:p>
            <a:pPr marL="514350" indent="-514350"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4. مهارتهای یدی( پارک کردن اتومبیل)</a:t>
            </a:r>
          </a:p>
          <a:p>
            <a:pPr marL="514350" indent="-514350"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5. گرایشها( احترام به حقوق دیگران)</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fa-IR" dirty="0" smtClean="0">
                <a:solidFill>
                  <a:srgbClr val="FF0000"/>
                </a:solidFill>
                <a:effectLst>
                  <a:outerShdw blurRad="38100" dist="38100" dir="2700000" algn="tl">
                    <a:srgbClr val="000000">
                      <a:alpha val="43137"/>
                    </a:srgbClr>
                  </a:outerShdw>
                </a:effectLst>
                <a:cs typeface="B Titr" pitchFamily="2" charset="-78"/>
              </a:rPr>
              <a:t> تکنولوژی</a:t>
            </a:r>
            <a:r>
              <a:rPr lang="en-US" dirty="0" smtClean="0">
                <a:solidFill>
                  <a:srgbClr val="FF0000"/>
                </a:solidFill>
                <a:effectLst>
                  <a:outerShdw blurRad="38100" dist="38100" dir="2700000" algn="tl">
                    <a:srgbClr val="000000">
                      <a:alpha val="43137"/>
                    </a:srgbClr>
                  </a:outerShdw>
                </a:effectLst>
                <a:cs typeface="B Titr" pitchFamily="2" charset="-78"/>
              </a:rPr>
              <a:t> </a:t>
            </a:r>
            <a:r>
              <a:rPr lang="fa-IR" dirty="0" smtClean="0">
                <a:solidFill>
                  <a:srgbClr val="FF0000"/>
                </a:solidFill>
                <a:effectLst>
                  <a:outerShdw blurRad="38100" dist="38100" dir="2700000" algn="tl">
                    <a:srgbClr val="000000">
                      <a:alpha val="43137"/>
                    </a:srgbClr>
                  </a:outerShdw>
                </a:effectLst>
                <a:cs typeface="B Titr" pitchFamily="2" charset="-78"/>
              </a:rPr>
              <a:t>آموزشی</a:t>
            </a:r>
            <a:endParaRPr lang="en-US" dirty="0"/>
          </a:p>
        </p:txBody>
      </p:sp>
      <p:sp>
        <p:nvSpPr>
          <p:cNvPr id="3" name="Content Placeholder 2"/>
          <p:cNvSpPr>
            <a:spLocks noGrp="1"/>
          </p:cNvSpPr>
          <p:nvPr>
            <p:ph idx="1"/>
          </p:nvPr>
        </p:nvSpPr>
        <p:spPr>
          <a:xfrm>
            <a:off x="457200" y="1752600"/>
            <a:ext cx="8229600" cy="4373563"/>
          </a:xfrm>
        </p:spPr>
        <p:txBody>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تکنولوژی آموزش مجموعه روشها و دستورالعملهایی است که با استفاده ازیافته های علمی برای حل مسائل آموزشی اعم از طرح، اجرا و ارزشیابی در برنامه های آموزشی به کار گرفته می شود.</a:t>
            </a:r>
          </a:p>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تکنولوژی آموزش عبارت از نظریه و عمل طراحی، تهیه(تولید)، استفاده(کاربرد)، مدیریت و ارزشیابی فراینده و منابع یادگیری).</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graphicFrame>
        <p:nvGraphicFramePr>
          <p:cNvPr id="4" name="Content Placeholder 3"/>
          <p:cNvGraphicFramePr>
            <a:graphicFrameLocks noGrp="1"/>
          </p:cNvGraphicFramePr>
          <p:nvPr>
            <p:ph idx="1"/>
          </p:nvPr>
        </p:nvGraphicFramePr>
        <p:xfrm>
          <a:off x="457200" y="642918"/>
          <a:ext cx="8229600" cy="54832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b="1" dirty="0" smtClean="0">
                <a:solidFill>
                  <a:srgbClr val="FF0000"/>
                </a:solidFill>
                <a:cs typeface="B Nazanin" pitchFamily="2" charset="-78"/>
              </a:rPr>
              <a:t>مهارتهای ذهنی</a:t>
            </a:r>
            <a:endParaRPr lang="fa-IR" sz="4800" b="1" dirty="0">
              <a:solidFill>
                <a:srgbClr val="FF0000"/>
              </a:solidFill>
            </a:endParaRPr>
          </a:p>
        </p:txBody>
      </p:sp>
      <p:sp>
        <p:nvSpPr>
          <p:cNvPr id="3" name="Content Placeholder 2"/>
          <p:cNvSpPr>
            <a:spLocks noGrp="1"/>
          </p:cNvSpPr>
          <p:nvPr>
            <p:ph idx="1"/>
          </p:nvPr>
        </p:nvSpPr>
        <p:spPr>
          <a:xfrm>
            <a:off x="304800" y="1752600"/>
            <a:ext cx="8229600" cy="4525963"/>
          </a:xfrm>
        </p:spPr>
        <p:txBody>
          <a:bodyPr/>
          <a:lstStyle/>
          <a:p>
            <a:pPr algn="r" rtl="1"/>
            <a:r>
              <a:rPr lang="fa-IR" b="1" dirty="0" smtClean="0">
                <a:solidFill>
                  <a:srgbClr val="FFFF00"/>
                </a:solidFill>
                <a:effectLst>
                  <a:outerShdw blurRad="38100" dist="38100" dir="2700000" algn="tl">
                    <a:srgbClr val="000000">
                      <a:alpha val="43137"/>
                    </a:srgbClr>
                  </a:outerShdw>
                </a:effectLst>
                <a:cs typeface="B Nazanin" pitchFamily="2" charset="-78"/>
              </a:rPr>
              <a:t>(توانایی فرد در بکارگیری علایم و نشانه ها)</a:t>
            </a:r>
          </a:p>
          <a:p>
            <a:pPr marL="514350" indent="-514350" algn="just" rtl="1"/>
            <a:r>
              <a:rPr lang="fa-IR" b="1" dirty="0" smtClean="0">
                <a:solidFill>
                  <a:srgbClr val="FFFF00"/>
                </a:solidFill>
                <a:effectLst>
                  <a:outerShdw blurRad="38100" dist="38100" dir="2700000" algn="tl">
                    <a:srgbClr val="000000">
                      <a:alpha val="43137"/>
                    </a:srgbClr>
                  </a:outerShdw>
                </a:effectLst>
                <a:cs typeface="B Nazanin" pitchFamily="2" charset="-78"/>
              </a:rPr>
              <a:t>تشخیص : تفاوت بین علایم نشانه ها </a:t>
            </a:r>
          </a:p>
          <a:p>
            <a:pPr marL="514350" indent="-514350" algn="just" rtl="1"/>
            <a:r>
              <a:rPr lang="fa-IR" b="1" dirty="0" smtClean="0">
                <a:solidFill>
                  <a:srgbClr val="FFFF00"/>
                </a:solidFill>
                <a:effectLst>
                  <a:outerShdw blurRad="38100" dist="38100" dir="2700000" algn="tl">
                    <a:srgbClr val="000000">
                      <a:alpha val="43137"/>
                    </a:srgbClr>
                  </a:outerShdw>
                </a:effectLst>
                <a:cs typeface="B Nazanin" pitchFamily="2" charset="-78"/>
              </a:rPr>
              <a:t>مفاهیم: معرف طبقه یا گروهی از اشیاء با خصوصیات ویژه</a:t>
            </a:r>
          </a:p>
          <a:p>
            <a:pPr marL="514350" indent="-514350" algn="just" rtl="1"/>
            <a:r>
              <a:rPr lang="fa-IR" b="1" dirty="0" smtClean="0">
                <a:solidFill>
                  <a:srgbClr val="FFFF00"/>
                </a:solidFill>
                <a:effectLst>
                  <a:outerShdw blurRad="38100" dist="38100" dir="2700000" algn="tl">
                    <a:srgbClr val="000000">
                      <a:alpha val="43137"/>
                    </a:srgbClr>
                  </a:outerShdw>
                </a:effectLst>
                <a:cs typeface="B Nazanin" pitchFamily="2" charset="-78"/>
              </a:rPr>
              <a:t>قواعد: رابطه بین دو یا چند مفهوم </a:t>
            </a:r>
          </a:p>
          <a:p>
            <a:pPr algn="r" rtl="1"/>
            <a:endParaRPr lang="fa-IR" dirty="0"/>
          </a:p>
        </p:txBody>
      </p:sp>
    </p:spTree>
  </p:cSld>
  <p:clrMapOvr>
    <a:masterClrMapping/>
  </p:clrMapOvr>
  <p:transition>
    <p:strips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68478"/>
          </a:xfrm>
        </p:spPr>
        <p:txBody>
          <a:bodyPr>
            <a:normAutofit/>
          </a:bodyPr>
          <a:lstStyle/>
          <a:p>
            <a:r>
              <a:rPr lang="fa-IR" dirty="0" smtClean="0"/>
              <a:t>مهارتهای ذهنی شامل توانایی فرد در به کارگیری علایم ونشانه هاست</a:t>
            </a:r>
            <a:endParaRPr lang="fa-IR" dirty="0"/>
          </a:p>
        </p:txBody>
      </p:sp>
      <p:graphicFrame>
        <p:nvGraphicFramePr>
          <p:cNvPr id="4" name="Content Placeholder 3"/>
          <p:cNvGraphicFramePr>
            <a:graphicFrameLocks noGrp="1"/>
          </p:cNvGraphicFramePr>
          <p:nvPr>
            <p:ph idx="1"/>
          </p:nvPr>
        </p:nvGraphicFramePr>
        <p:xfrm>
          <a:off x="457200" y="2571750"/>
          <a:ext cx="8229600" cy="3554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400" b="1" dirty="0" smtClean="0">
                <a:solidFill>
                  <a:srgbClr val="FF0000"/>
                </a:solidFill>
                <a:cs typeface="B Nazanin" pitchFamily="2" charset="-78"/>
              </a:rPr>
              <a:t>راهبردهای شناختی</a:t>
            </a:r>
            <a:endParaRPr lang="fa-IR" sz="5400" dirty="0">
              <a:solidFill>
                <a:srgbClr val="FF0000"/>
              </a:solidFill>
            </a:endParaRPr>
          </a:p>
        </p:txBody>
      </p:sp>
      <p:sp>
        <p:nvSpPr>
          <p:cNvPr id="3" name="Content Placeholder 2"/>
          <p:cNvSpPr>
            <a:spLocks noGrp="1"/>
          </p:cNvSpPr>
          <p:nvPr>
            <p:ph idx="1"/>
          </p:nvPr>
        </p:nvSpPr>
        <p:spPr>
          <a:xfrm>
            <a:off x="1219200" y="2286000"/>
            <a:ext cx="7086600" cy="3840163"/>
          </a:xfrm>
        </p:spPr>
        <p:txBody>
          <a:bodyPr>
            <a:normAutofit/>
          </a:bodyPr>
          <a:lstStyle/>
          <a:p>
            <a:pPr algn="just" rtl="1"/>
            <a:r>
              <a:rPr lang="fa-IR" sz="3600" b="1" dirty="0" smtClean="0">
                <a:solidFill>
                  <a:srgbClr val="FFFF00"/>
                </a:solidFill>
                <a:effectLst>
                  <a:outerShdw blurRad="38100" dist="38100" dir="2700000" algn="tl">
                    <a:srgbClr val="000000">
                      <a:alpha val="43137"/>
                    </a:srgbClr>
                  </a:outerShdw>
                </a:effectLst>
                <a:cs typeface="B Nazanin" pitchFamily="2" charset="-78"/>
              </a:rPr>
              <a:t>مهارتهای که فراگیر با استفاده از آنها به تنظیم فراگردهای درونی ذهن خود مانند توجه، یادگیری، یادآوری، و تفکر می پردازد</a:t>
            </a:r>
            <a:endParaRPr lang="fa-IR" sz="3600"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Nazanin" pitchFamily="2" charset="-78"/>
              </a:rPr>
              <a:t>اطلاعات کلامی یا لغوی</a:t>
            </a:r>
            <a:endParaRPr lang="fa-IR" dirty="0">
              <a:solidFill>
                <a:srgbClr val="FF0000"/>
              </a:solidFill>
            </a:endParaRPr>
          </a:p>
        </p:txBody>
      </p:sp>
      <p:sp>
        <p:nvSpPr>
          <p:cNvPr id="3" name="Content Placeholder 2"/>
          <p:cNvSpPr>
            <a:spLocks noGrp="1"/>
          </p:cNvSpPr>
          <p:nvPr>
            <p:ph idx="1"/>
          </p:nvPr>
        </p:nvSpPr>
        <p:spPr>
          <a:xfrm>
            <a:off x="457200" y="2362200"/>
            <a:ext cx="8229600" cy="3763963"/>
          </a:xfrm>
        </p:spPr>
        <p:txBody>
          <a:bodyPr>
            <a:normAutofit/>
          </a:bodyPr>
          <a:lstStyle/>
          <a:p>
            <a:pPr algn="r" rtl="1"/>
            <a:r>
              <a:rPr lang="fa-IR" sz="3600" b="1" dirty="0" smtClean="0">
                <a:solidFill>
                  <a:srgbClr val="FFFF00"/>
                </a:solidFill>
                <a:effectLst>
                  <a:outerShdw blurRad="38100" dist="38100" dir="2700000" algn="tl">
                    <a:srgbClr val="000000">
                      <a:alpha val="43137"/>
                    </a:srgbClr>
                  </a:outerShdw>
                </a:effectLst>
                <a:cs typeface="B Nazanin" pitchFamily="2" charset="-78"/>
              </a:rPr>
              <a:t>آن دسته از معلوماتی که به میزان زیادی در طول زندگی فراگرفته می شود و افراد آن را به صورت جمله یا لغت به کار می برند مثل روزهای هفته</a:t>
            </a:r>
            <a:endParaRPr lang="fa-IR" sz="3600"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300" b="1" dirty="0" smtClean="0">
                <a:solidFill>
                  <a:srgbClr val="FF0000"/>
                </a:solidFill>
                <a:effectLst>
                  <a:outerShdw blurRad="38100" dist="38100" dir="2700000" algn="tl">
                    <a:srgbClr val="000000">
                      <a:alpha val="43137"/>
                    </a:srgbClr>
                  </a:outerShdw>
                </a:effectLst>
                <a:cs typeface="B Nazanin" pitchFamily="2" charset="-78"/>
              </a:rPr>
              <a:t>مهارتهای یدی</a:t>
            </a:r>
            <a:endParaRPr lang="fa-IR" dirty="0"/>
          </a:p>
        </p:txBody>
      </p:sp>
      <p:sp>
        <p:nvSpPr>
          <p:cNvPr id="3" name="Content Placeholder 2"/>
          <p:cNvSpPr>
            <a:spLocks noGrp="1"/>
          </p:cNvSpPr>
          <p:nvPr>
            <p:ph idx="1"/>
          </p:nvPr>
        </p:nvSpPr>
        <p:spPr/>
        <p:txBody>
          <a:bodyPr>
            <a:normAutofit/>
          </a:bodyPr>
          <a:lstStyle/>
          <a:p>
            <a:pPr algn="justLow" rtl="1"/>
            <a:r>
              <a:rPr lang="fa-IR" b="1" dirty="0" smtClean="0">
                <a:solidFill>
                  <a:srgbClr val="FFFF00"/>
                </a:solidFill>
                <a:effectLst>
                  <a:outerShdw blurRad="38100" dist="38100" dir="2700000" algn="tl">
                    <a:srgbClr val="000000">
                      <a:alpha val="43137"/>
                    </a:srgbClr>
                  </a:outerShdw>
                </a:effectLst>
                <a:cs typeface="B Nazanin" pitchFamily="2" charset="-78"/>
              </a:rPr>
              <a:t>وقتی فعالیت منظم و در موعد مقرر انجام شود مهارت یدی یادگرفته شده است. با تمرین و گذشت زمان ساده تر می شوند.</a:t>
            </a:r>
          </a:p>
          <a:p>
            <a:pPr algn="ctr" rtl="1">
              <a:buNone/>
            </a:pPr>
            <a:r>
              <a:rPr lang="fa-IR" sz="4800" b="1" dirty="0" smtClean="0">
                <a:solidFill>
                  <a:srgbClr val="FF0000"/>
                </a:solidFill>
                <a:effectLst>
                  <a:outerShdw blurRad="38100" dist="38100" dir="2700000" algn="tl">
                    <a:srgbClr val="000000">
                      <a:alpha val="43137"/>
                    </a:srgbClr>
                  </a:outerShdw>
                </a:effectLst>
                <a:cs typeface="B Nazanin" pitchFamily="2" charset="-78"/>
              </a:rPr>
              <a:t>گر ایشها:</a:t>
            </a:r>
          </a:p>
          <a:p>
            <a:pPr algn="justLow" rtl="1">
              <a:buNone/>
            </a:pPr>
            <a:r>
              <a:rPr lang="fa-IR" b="1" dirty="0" smtClean="0">
                <a:solidFill>
                  <a:srgbClr val="FFFF00"/>
                </a:solidFill>
                <a:effectLst>
                  <a:outerShdw blurRad="38100" dist="38100" dir="2700000" algn="tl">
                    <a:srgbClr val="000000">
                      <a:alpha val="43137"/>
                    </a:srgbClr>
                  </a:outerShdw>
                </a:effectLst>
                <a:cs typeface="B Nazanin" pitchFamily="2" charset="-78"/>
              </a:rPr>
              <a:t>گرایش یک فرد به انتخاب در شرایط مشخص</a:t>
            </a:r>
            <a:endParaRPr lang="fa-IR"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solidFill>
                  <a:srgbClr val="FF0000"/>
                </a:solidFill>
                <a:effectLst>
                  <a:outerShdw blurRad="38100" dist="38100" dir="2700000" algn="tl">
                    <a:srgbClr val="000000">
                      <a:alpha val="43137"/>
                    </a:srgbClr>
                  </a:outerShdw>
                </a:effectLst>
                <a:cs typeface="B Titr" pitchFamily="2" charset="-78"/>
              </a:rPr>
              <a:t>1) اجزاء تشکیل دهنده آموزش کدامند؟</a:t>
            </a:r>
            <a:endParaRPr lang="en-US"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lstStyle/>
          <a:p>
            <a:pPr algn="r" rtl="1">
              <a:buNone/>
            </a:pPr>
            <a:r>
              <a:rPr lang="fa-IR" b="1" dirty="0" smtClean="0">
                <a:solidFill>
                  <a:srgbClr val="FFFF00"/>
                </a:solidFill>
                <a:effectLst>
                  <a:outerShdw blurRad="38100" dist="38100" dir="2700000" algn="tl">
                    <a:srgbClr val="000000">
                      <a:alpha val="43137"/>
                    </a:srgbClr>
                  </a:outerShdw>
                </a:effectLst>
                <a:cs typeface="B Nazanin" pitchFamily="2" charset="-78"/>
              </a:rPr>
              <a:t>اگر آموزشها را تجزیه کنیم به پنج نوع قابلیت غیر قابل تجزیه باقی می ماند:</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مهارتهای ذهنی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راهبردهای شناختی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اطلاعات لغوی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مهارتهای یدی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گرایشها</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solidFill>
                  <a:srgbClr val="FF0000"/>
                </a:solidFill>
                <a:cs typeface="B Titr" pitchFamily="2" charset="-78"/>
              </a:rPr>
              <a:t>عملکردهایی که نمایانگر وجود قابلیتها هستند</a:t>
            </a:r>
            <a:r>
              <a:rPr lang="fa-IR" dirty="0" smtClean="0"/>
              <a:t>. </a:t>
            </a:r>
            <a:endParaRPr lang="en-US" dirty="0"/>
          </a:p>
        </p:txBody>
      </p:sp>
      <p:sp>
        <p:nvSpPr>
          <p:cNvPr id="4" name="Text Placeholder 3"/>
          <p:cNvSpPr>
            <a:spLocks noGrp="1"/>
          </p:cNvSpPr>
          <p:nvPr>
            <p:ph type="body" idx="1"/>
          </p:nvPr>
        </p:nvSpPr>
        <p:spPr/>
        <p:txBody>
          <a:bodyPr>
            <a:normAutofit/>
          </a:bodyPr>
          <a:lstStyle/>
          <a:p>
            <a:pPr algn="ctr" rtl="1"/>
            <a:r>
              <a:rPr lang="fa-IR" sz="2800" dirty="0" smtClean="0">
                <a:solidFill>
                  <a:srgbClr val="92D050"/>
                </a:solidFill>
                <a:effectLst>
                  <a:outerShdw blurRad="38100" dist="38100" dir="2700000" algn="tl">
                    <a:srgbClr val="000000">
                      <a:alpha val="43137"/>
                    </a:srgbClr>
                  </a:outerShdw>
                </a:effectLst>
                <a:cs typeface="B Titr" pitchFamily="2" charset="-78"/>
              </a:rPr>
              <a:t>عملکردها</a:t>
            </a:r>
            <a:endParaRPr lang="en-US" sz="2800" dirty="0">
              <a:solidFill>
                <a:srgbClr val="92D050"/>
              </a:solidFill>
              <a:effectLst>
                <a:outerShdw blurRad="38100" dist="38100" dir="2700000" algn="tl">
                  <a:srgbClr val="000000">
                    <a:alpha val="43137"/>
                  </a:srgbClr>
                </a:outerShdw>
              </a:effectLst>
              <a:cs typeface="B Titr" pitchFamily="2" charset="-78"/>
            </a:endParaRPr>
          </a:p>
        </p:txBody>
      </p:sp>
      <p:sp>
        <p:nvSpPr>
          <p:cNvPr id="5" name="Content Placeholder 4"/>
          <p:cNvSpPr>
            <a:spLocks noGrp="1"/>
          </p:cNvSpPr>
          <p:nvPr>
            <p:ph sz="half" idx="2"/>
          </p:nvPr>
        </p:nvSpPr>
        <p:spPr>
          <a:xfrm>
            <a:off x="457200" y="2174875"/>
            <a:ext cx="4724400" cy="3951288"/>
          </a:xfrm>
        </p:spPr>
        <p:txBody>
          <a:bodyPr>
            <a:normAutofit/>
          </a:bodyPr>
          <a:lstStyle/>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کاربرد مفاهیم و قوانین در حل مسائل زندگی</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انجام اعمال یدی به صورت ماهرانه</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بیان اطلاعات</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ابداع راه حلهای ابتکاری برای مسائل</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انتخاب یک نحوه رفتار از میان شکلهای متعدد</a:t>
            </a:r>
            <a:endParaRPr lang="en-US" sz="2800" b="1" dirty="0">
              <a:solidFill>
                <a:srgbClr val="FFFF00"/>
              </a:solidFill>
              <a:effectLst>
                <a:outerShdw blurRad="38100" dist="38100" dir="2700000" algn="tl">
                  <a:srgbClr val="000000">
                    <a:alpha val="43137"/>
                  </a:srgbClr>
                </a:outerShdw>
              </a:effectLst>
              <a:cs typeface="B Nazanin" pitchFamily="2" charset="-78"/>
            </a:endParaRPr>
          </a:p>
        </p:txBody>
      </p:sp>
      <p:sp>
        <p:nvSpPr>
          <p:cNvPr id="6" name="Text Placeholder 5"/>
          <p:cNvSpPr>
            <a:spLocks noGrp="1"/>
          </p:cNvSpPr>
          <p:nvPr>
            <p:ph type="body" sz="quarter" idx="3"/>
          </p:nvPr>
        </p:nvSpPr>
        <p:spPr/>
        <p:txBody>
          <a:bodyPr>
            <a:normAutofit/>
          </a:bodyPr>
          <a:lstStyle/>
          <a:p>
            <a:pPr algn="ctr" rtl="1"/>
            <a:r>
              <a:rPr lang="fa-IR" sz="2800" dirty="0" smtClean="0">
                <a:solidFill>
                  <a:srgbClr val="92D050"/>
                </a:solidFill>
                <a:effectLst>
                  <a:outerShdw blurRad="38100" dist="38100" dir="2700000" algn="tl">
                    <a:srgbClr val="000000">
                      <a:alpha val="43137"/>
                    </a:srgbClr>
                  </a:outerShdw>
                </a:effectLst>
                <a:cs typeface="B Titr" pitchFamily="2" charset="-78"/>
              </a:rPr>
              <a:t>قابلیتها</a:t>
            </a:r>
            <a:endParaRPr lang="en-US" sz="2800" dirty="0">
              <a:solidFill>
                <a:srgbClr val="92D050"/>
              </a:solidFill>
              <a:effectLst>
                <a:outerShdw blurRad="38100" dist="38100" dir="2700000" algn="tl">
                  <a:srgbClr val="000000">
                    <a:alpha val="43137"/>
                  </a:srgbClr>
                </a:outerShdw>
              </a:effectLst>
              <a:cs typeface="B Titr" pitchFamily="2" charset="-78"/>
            </a:endParaRPr>
          </a:p>
        </p:txBody>
      </p:sp>
      <p:sp>
        <p:nvSpPr>
          <p:cNvPr id="7" name="Content Placeholder 6"/>
          <p:cNvSpPr>
            <a:spLocks noGrp="1"/>
          </p:cNvSpPr>
          <p:nvPr>
            <p:ph sz="quarter" idx="4"/>
          </p:nvPr>
        </p:nvSpPr>
        <p:spPr>
          <a:xfrm>
            <a:off x="5181600" y="2174875"/>
            <a:ext cx="3505200" cy="3951288"/>
          </a:xfrm>
        </p:spPr>
        <p:txBody>
          <a:bodyPr>
            <a:normAutofit/>
          </a:bodyPr>
          <a:lstStyle/>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مهارت ذهنی</a:t>
            </a:r>
          </a:p>
          <a:p>
            <a:pPr algn="r" rtl="1"/>
            <a:endParaRPr lang="fa-IR" sz="2800" b="1" dirty="0" smtClean="0">
              <a:solidFill>
                <a:srgbClr val="FFFF00"/>
              </a:solidFill>
              <a:effectLst>
                <a:outerShdw blurRad="38100" dist="38100" dir="2700000" algn="tl">
                  <a:srgbClr val="000000">
                    <a:alpha val="43137"/>
                  </a:srgbClr>
                </a:outerShdw>
              </a:effectLst>
              <a:cs typeface="B Nazanin" pitchFamily="2" charset="-78"/>
            </a:endParaRP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مهارت یدی</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اطلاعات لغوی</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راهبرد شناختی</a:t>
            </a:r>
          </a:p>
          <a:p>
            <a:pPr algn="r" rtl="1"/>
            <a:r>
              <a:rPr lang="fa-IR" sz="2800" b="1" dirty="0" smtClean="0">
                <a:solidFill>
                  <a:srgbClr val="FFFF00"/>
                </a:solidFill>
                <a:effectLst>
                  <a:outerShdw blurRad="38100" dist="38100" dir="2700000" algn="tl">
                    <a:srgbClr val="000000">
                      <a:alpha val="43137"/>
                    </a:srgbClr>
                  </a:outerShdw>
                </a:effectLst>
                <a:cs typeface="B Nazanin" pitchFamily="2" charset="-78"/>
              </a:rPr>
              <a:t>گرایش</a:t>
            </a:r>
            <a:endParaRPr lang="en-US" sz="2800"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a-IR" dirty="0" smtClean="0">
                <a:solidFill>
                  <a:srgbClr val="FF0000"/>
                </a:solidFill>
                <a:effectLst>
                  <a:outerShdw blurRad="38100" dist="38100" dir="2700000" algn="tl">
                    <a:srgbClr val="000000">
                      <a:alpha val="43137"/>
                    </a:srgbClr>
                  </a:outerShdw>
                </a:effectLst>
                <a:cs typeface="B Titr" pitchFamily="2" charset="-78"/>
              </a:rPr>
              <a:t>2) ترتیب و توالی اجزاء آموزش</a:t>
            </a:r>
            <a:endParaRPr lang="en-US" dirty="0">
              <a:solidFill>
                <a:srgbClr val="FF0000"/>
              </a:solidFill>
              <a:effectLst>
                <a:outerShdw blurRad="38100" dist="38100" dir="2700000" algn="tl">
                  <a:srgbClr val="000000">
                    <a:alpha val="43137"/>
                  </a:srgbClr>
                </a:outerShdw>
              </a:effectLst>
              <a:cs typeface="B Titr" pitchFamily="2" charset="-78"/>
            </a:endParaRPr>
          </a:p>
        </p:txBody>
      </p:sp>
      <p:sp>
        <p:nvSpPr>
          <p:cNvPr id="8" name="Content Placeholder 7"/>
          <p:cNvSpPr>
            <a:spLocks noGrp="1"/>
          </p:cNvSpPr>
          <p:nvPr>
            <p:ph idx="1"/>
          </p:nvPr>
        </p:nvSpPr>
        <p:spPr>
          <a:xfrm>
            <a:off x="838200" y="2057400"/>
            <a:ext cx="7315200" cy="4068763"/>
          </a:xfrm>
        </p:spPr>
        <p:txBody>
          <a:bodyPr/>
          <a:lstStyle/>
          <a:p>
            <a:pPr algn="just" rtl="1">
              <a:buNone/>
            </a:pPr>
            <a:r>
              <a:rPr lang="fa-IR" b="1" dirty="0" smtClean="0">
                <a:solidFill>
                  <a:srgbClr val="FFFF00"/>
                </a:solidFill>
                <a:effectLst>
                  <a:outerShdw blurRad="38100" dist="38100" dir="2700000" algn="tl">
                    <a:srgbClr val="000000">
                      <a:alpha val="43137"/>
                    </a:srgbClr>
                  </a:outerShdw>
                </a:effectLst>
                <a:cs typeface="B Nazanin" pitchFamily="2" charset="-78"/>
              </a:rPr>
              <a:t>برای کسب هر یک از قابلیتهای پنجگانه وجود شرایط درونی و بیرونی ضروری است. آنچه باید در هنگام یادگیری در ذهن فراگیر باشد شرایط درونی و آنچه باید در خارج ذهن فراگیر به وسیله معلم در محیط خارج صورت پذیرد را شرایط بیرونی گویند.</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شرایط یادگیری</a:t>
            </a:r>
            <a:endParaRPr lang="en-US" b="1" dirty="0">
              <a:solidFill>
                <a:srgbClr val="FF0000"/>
              </a:solidFill>
              <a:effectLst>
                <a:outerShdw blurRad="38100" dist="38100" dir="2700000" algn="tl">
                  <a:srgbClr val="000000">
                    <a:alpha val="43137"/>
                  </a:srgbClr>
                </a:outerShdw>
              </a:effectLst>
              <a:cs typeface="B Titr" pitchFamily="2" charset="-78"/>
            </a:endParaRPr>
          </a:p>
        </p:txBody>
      </p:sp>
      <p:graphicFrame>
        <p:nvGraphicFramePr>
          <p:cNvPr id="4" name="Content Placeholder 3"/>
          <p:cNvGraphicFramePr>
            <a:graphicFrameLocks noGrp="1"/>
          </p:cNvGraphicFramePr>
          <p:nvPr>
            <p:ph idx="1"/>
          </p:nvPr>
        </p:nvGraphicFramePr>
        <p:xfrm>
          <a:off x="457200" y="1524000"/>
          <a:ext cx="8229600" cy="4480560"/>
        </p:xfrm>
        <a:graphic>
          <a:graphicData uri="http://schemas.openxmlformats.org/drawingml/2006/table">
            <a:tbl>
              <a:tblPr firstRow="1" bandRow="1">
                <a:tableStyleId>{5C22544A-7EE6-4342-B048-85BDC9FD1C3A}</a:tableStyleId>
              </a:tblPr>
              <a:tblGrid>
                <a:gridCol w="3810000"/>
                <a:gridCol w="2895600"/>
                <a:gridCol w="1524000"/>
              </a:tblGrid>
              <a:tr h="370840">
                <a:tc>
                  <a:txBody>
                    <a:bodyPr/>
                    <a:lstStyle/>
                    <a:p>
                      <a:pPr algn="ctr" rtl="1"/>
                      <a:r>
                        <a:rPr lang="fa-IR" sz="2400" dirty="0" smtClean="0">
                          <a:solidFill>
                            <a:srgbClr val="FFFF00"/>
                          </a:solidFill>
                          <a:effectLst/>
                          <a:cs typeface="B Titr" pitchFamily="2" charset="-78"/>
                        </a:rPr>
                        <a:t>شرایط بیرونی</a:t>
                      </a:r>
                      <a:endParaRPr lang="en-US" sz="2400" dirty="0">
                        <a:solidFill>
                          <a:srgbClr val="FFFF00"/>
                        </a:solidFill>
                        <a:effectLst/>
                        <a:cs typeface="B Titr" pitchFamily="2" charset="-78"/>
                      </a:endParaRPr>
                    </a:p>
                  </a:txBody>
                  <a:tcPr/>
                </a:tc>
                <a:tc>
                  <a:txBody>
                    <a:bodyPr/>
                    <a:lstStyle/>
                    <a:p>
                      <a:pPr algn="ctr" rtl="1"/>
                      <a:r>
                        <a:rPr lang="fa-IR" sz="2400" dirty="0" smtClean="0">
                          <a:solidFill>
                            <a:srgbClr val="FFFF00"/>
                          </a:solidFill>
                          <a:effectLst/>
                          <a:cs typeface="B Titr" pitchFamily="2" charset="-78"/>
                        </a:rPr>
                        <a:t>شرایط درونی</a:t>
                      </a:r>
                      <a:endParaRPr lang="en-US" sz="2400" dirty="0">
                        <a:solidFill>
                          <a:srgbClr val="FFFF00"/>
                        </a:solidFill>
                        <a:effectLst/>
                        <a:cs typeface="B Titr" pitchFamily="2" charset="-78"/>
                      </a:endParaRPr>
                    </a:p>
                  </a:txBody>
                  <a:tcPr/>
                </a:tc>
                <a:tc>
                  <a:txBody>
                    <a:bodyPr/>
                    <a:lstStyle/>
                    <a:p>
                      <a:pPr algn="ctr" rtl="1"/>
                      <a:r>
                        <a:rPr lang="fa-IR" sz="2400" dirty="0" smtClean="0">
                          <a:solidFill>
                            <a:srgbClr val="FFFF00"/>
                          </a:solidFill>
                          <a:effectLst/>
                          <a:cs typeface="B Titr" pitchFamily="2" charset="-78"/>
                        </a:rPr>
                        <a:t>نوع یادگیری</a:t>
                      </a:r>
                      <a:endParaRPr lang="en-US" sz="2400" dirty="0">
                        <a:solidFill>
                          <a:srgbClr val="FFFF00"/>
                        </a:solidFill>
                        <a:effectLst/>
                        <a:cs typeface="B Titr" pitchFamily="2" charset="-78"/>
                      </a:endParaRPr>
                    </a:p>
                  </a:txBody>
                  <a:tcPr/>
                </a:tc>
              </a:tr>
              <a:tr h="370840">
                <a:tc>
                  <a:txBody>
                    <a:bodyPr/>
                    <a:lstStyle/>
                    <a:p>
                      <a:pPr algn="just" rtl="1"/>
                      <a:r>
                        <a:rPr lang="fa-IR" sz="2400" b="1" dirty="0" smtClean="0">
                          <a:cs typeface="B Nazanin" pitchFamily="2" charset="-78"/>
                        </a:rPr>
                        <a:t>ارائه منظم و پشت سر هم مسائل تازه بدون راه حل</a:t>
                      </a:r>
                      <a:endParaRPr lang="en-US" sz="2400" b="1" dirty="0">
                        <a:cs typeface="B Nazanin" pitchFamily="2" charset="-78"/>
                      </a:endParaRPr>
                    </a:p>
                  </a:txBody>
                  <a:tcPr/>
                </a:tc>
                <a:tc>
                  <a:txBody>
                    <a:bodyPr/>
                    <a:lstStyle/>
                    <a:p>
                      <a:pPr algn="r" rtl="1"/>
                      <a:r>
                        <a:rPr lang="fa-IR" sz="2400" b="1" dirty="0" smtClean="0">
                          <a:cs typeface="B Nazanin" pitchFamily="2" charset="-78"/>
                        </a:rPr>
                        <a:t>یاد آوری مفاهیم و قوانین</a:t>
                      </a:r>
                      <a:endParaRPr lang="en-US" sz="2400" b="1" dirty="0">
                        <a:cs typeface="B Nazanin" pitchFamily="2" charset="-78"/>
                      </a:endParaRPr>
                    </a:p>
                  </a:txBody>
                  <a:tcPr/>
                </a:tc>
                <a:tc>
                  <a:txBody>
                    <a:bodyPr/>
                    <a:lstStyle/>
                    <a:p>
                      <a:pPr algn="r" rtl="1"/>
                      <a:r>
                        <a:rPr lang="fa-IR" sz="2400" b="1" dirty="0" smtClean="0">
                          <a:cs typeface="B Nazanin" pitchFamily="2" charset="-78"/>
                        </a:rPr>
                        <a:t>راهبرد شناختی</a:t>
                      </a:r>
                      <a:endParaRPr lang="en-US" sz="2400" b="1" dirty="0">
                        <a:cs typeface="B Nazanin" pitchFamily="2" charset="-78"/>
                      </a:endParaRPr>
                    </a:p>
                  </a:txBody>
                  <a:tcPr/>
                </a:tc>
              </a:tr>
              <a:tr h="370840">
                <a:tc>
                  <a:txBody>
                    <a:bodyPr/>
                    <a:lstStyle/>
                    <a:p>
                      <a:pPr algn="just" rtl="1"/>
                      <a:r>
                        <a:rPr lang="fa-IR" sz="2400" b="1" dirty="0" smtClean="0">
                          <a:cs typeface="B Nazanin" pitchFamily="2" charset="-78"/>
                        </a:rPr>
                        <a:t>ارائه اطلاعات جدید در زمینه های سازمان دهنده</a:t>
                      </a:r>
                      <a:endParaRPr lang="en-US" sz="2400" b="1" dirty="0">
                        <a:cs typeface="B Nazanin" pitchFamily="2" charset="-78"/>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2400" b="1" dirty="0" smtClean="0">
                          <a:cs typeface="B Nazanin" pitchFamily="2" charset="-78"/>
                        </a:rPr>
                        <a:t>یاد آوری زمینه معنی دار سازمان دهنده</a:t>
                      </a:r>
                      <a:endParaRPr lang="en-US" sz="2400" b="1" dirty="0">
                        <a:cs typeface="B Nazanin" pitchFamily="2" charset="-78"/>
                      </a:endParaRPr>
                    </a:p>
                  </a:txBody>
                  <a:tcPr/>
                </a:tc>
                <a:tc>
                  <a:txBody>
                    <a:bodyPr/>
                    <a:lstStyle/>
                    <a:p>
                      <a:pPr algn="r" rtl="1"/>
                      <a:r>
                        <a:rPr lang="fa-IR" sz="2400" b="1" dirty="0" smtClean="0">
                          <a:cs typeface="B Nazanin" pitchFamily="2" charset="-78"/>
                        </a:rPr>
                        <a:t>اطلاعات لغوی</a:t>
                      </a:r>
                      <a:endParaRPr lang="en-US" sz="2400" b="1" dirty="0">
                        <a:cs typeface="B Nazanin" pitchFamily="2" charset="-78"/>
                      </a:endParaRPr>
                    </a:p>
                  </a:txBody>
                  <a:tcPr/>
                </a:tc>
              </a:tr>
              <a:tr h="370840">
                <a:tc>
                  <a:txBody>
                    <a:bodyPr/>
                    <a:lstStyle/>
                    <a:p>
                      <a:pPr algn="just" rtl="1"/>
                      <a:r>
                        <a:rPr lang="fa-IR" sz="2400" b="1" dirty="0" smtClean="0">
                          <a:cs typeface="B Nazanin" pitchFamily="2" charset="-78"/>
                        </a:rPr>
                        <a:t>ایجاد احترام یا تذکر احترام گذاشتن به منبع گرایش</a:t>
                      </a:r>
                      <a:endParaRPr lang="en-US" sz="2400" b="1" dirty="0">
                        <a:cs typeface="B Nazanin" pitchFamily="2" charset="-78"/>
                      </a:endParaRPr>
                    </a:p>
                  </a:txBody>
                  <a:tcPr/>
                </a:tc>
                <a:tc>
                  <a:txBody>
                    <a:bodyPr/>
                    <a:lstStyle/>
                    <a:p>
                      <a:pPr algn="r" rtl="1"/>
                      <a:r>
                        <a:rPr lang="fa-IR" sz="2400" b="1" dirty="0" smtClean="0">
                          <a:cs typeface="B Nazanin" pitchFamily="2" charset="-78"/>
                        </a:rPr>
                        <a:t>یاد آوری اطلاعات و مهارتهای ذهنی مربوط به رفتارها</a:t>
                      </a:r>
                      <a:endParaRPr lang="en-US" sz="2400" b="1" dirty="0">
                        <a:cs typeface="B Nazanin" pitchFamily="2" charset="-78"/>
                      </a:endParaRPr>
                    </a:p>
                  </a:txBody>
                  <a:tcPr/>
                </a:tc>
                <a:tc>
                  <a:txBody>
                    <a:bodyPr/>
                    <a:lstStyle/>
                    <a:p>
                      <a:pPr algn="r" rtl="1"/>
                      <a:r>
                        <a:rPr lang="fa-IR" sz="2400" b="1" dirty="0" smtClean="0">
                          <a:cs typeface="B Nazanin" pitchFamily="2" charset="-78"/>
                        </a:rPr>
                        <a:t>گرایش</a:t>
                      </a:r>
                      <a:endParaRPr lang="en-US" sz="2400" b="1" dirty="0">
                        <a:cs typeface="B Nazanin" pitchFamily="2" charset="-78"/>
                      </a:endParaRPr>
                    </a:p>
                  </a:txBody>
                  <a:tcPr/>
                </a:tc>
              </a:tr>
              <a:tr h="370840">
                <a:tc>
                  <a:txBody>
                    <a:bodyPr/>
                    <a:lstStyle/>
                    <a:p>
                      <a:pPr algn="just" rtl="1"/>
                      <a:r>
                        <a:rPr lang="fa-IR" sz="2400" b="1" dirty="0" smtClean="0">
                          <a:cs typeface="B Nazanin" pitchFamily="2" charset="-78"/>
                        </a:rPr>
                        <a:t>تذکر قوانین و قواعد</a:t>
                      </a:r>
                      <a:r>
                        <a:rPr lang="fa-IR" sz="2400" b="1" baseline="0" dirty="0" smtClean="0">
                          <a:cs typeface="B Nazanin" pitchFamily="2" charset="-78"/>
                        </a:rPr>
                        <a:t> اصلی حاکم بر مهارت</a:t>
                      </a:r>
                      <a:endParaRPr lang="en-US" sz="2400" b="1" dirty="0">
                        <a:cs typeface="B Nazanin" pitchFamily="2" charset="-78"/>
                      </a:endParaRPr>
                    </a:p>
                  </a:txBody>
                  <a:tcPr/>
                </a:tc>
                <a:tc>
                  <a:txBody>
                    <a:bodyPr/>
                    <a:lstStyle/>
                    <a:p>
                      <a:pPr algn="r" rtl="1"/>
                      <a:r>
                        <a:rPr lang="fa-IR" sz="2400" b="1" dirty="0" smtClean="0">
                          <a:cs typeface="B Nazanin" pitchFamily="2" charset="-78"/>
                        </a:rPr>
                        <a:t>یاداوری اجزاء</a:t>
                      </a:r>
                      <a:r>
                        <a:rPr lang="fa-IR" sz="2400" b="1" baseline="0" dirty="0" smtClean="0">
                          <a:cs typeface="B Nazanin" pitchFamily="2" charset="-78"/>
                        </a:rPr>
                        <a:t> تشکیل دهنده مهارت یدی</a:t>
                      </a:r>
                      <a:endParaRPr lang="en-US" sz="2400" b="1" dirty="0">
                        <a:cs typeface="B Nazanin" pitchFamily="2" charset="-78"/>
                      </a:endParaRPr>
                    </a:p>
                  </a:txBody>
                  <a:tcPr/>
                </a:tc>
                <a:tc>
                  <a:txBody>
                    <a:bodyPr/>
                    <a:lstStyle/>
                    <a:p>
                      <a:pPr algn="r" rtl="1"/>
                      <a:r>
                        <a:rPr lang="fa-IR" sz="2400" b="1" dirty="0" smtClean="0">
                          <a:cs typeface="B Nazanin" pitchFamily="2" charset="-78"/>
                        </a:rPr>
                        <a:t>مهارت یدی</a:t>
                      </a:r>
                      <a:endParaRPr lang="en-US" sz="2400" b="1" dirty="0">
                        <a:cs typeface="B Nazanin" pitchFamily="2" charset="-78"/>
                      </a:endParaRPr>
                    </a:p>
                  </a:txBody>
                  <a:tcPr/>
                </a:tc>
              </a:tr>
            </a:tbl>
          </a:graphicData>
        </a:graphic>
      </p:graphicFrame>
    </p:spTree>
  </p:cSld>
  <p:clrMapOvr>
    <a:masterClrMapping/>
  </p:clrMapOvr>
  <p:transition>
    <p:strips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dirty="0" smtClean="0">
                <a:solidFill>
                  <a:srgbClr val="FF0000"/>
                </a:solidFill>
                <a:effectLst>
                  <a:outerShdw blurRad="38100" dist="38100" dir="2700000" algn="tl">
                    <a:srgbClr val="000000">
                      <a:alpha val="43137"/>
                    </a:srgbClr>
                  </a:outerShdw>
                </a:effectLst>
                <a:cs typeface="B Titr" pitchFamily="2" charset="-78"/>
              </a:rPr>
              <a:t>تاریخچه</a:t>
            </a:r>
            <a:r>
              <a:rPr lang="fa-IR" dirty="0" smtClean="0">
                <a:effectLst>
                  <a:outerShdw blurRad="38100" dist="38100" dir="2700000" algn="tl">
                    <a:srgbClr val="000000">
                      <a:alpha val="43137"/>
                    </a:srgbClr>
                  </a:outerShdw>
                </a:effectLst>
              </a:rPr>
              <a:t> </a:t>
            </a:r>
            <a:r>
              <a:rPr lang="fa-IR" dirty="0" smtClean="0">
                <a:solidFill>
                  <a:srgbClr val="FF0000"/>
                </a:solidFill>
                <a:effectLst>
                  <a:outerShdw blurRad="38100" dist="38100" dir="2700000" algn="tl">
                    <a:srgbClr val="000000">
                      <a:alpha val="43137"/>
                    </a:srgbClr>
                  </a:outerShdw>
                </a:effectLst>
                <a:cs typeface="B Titr" pitchFamily="2" charset="-78"/>
              </a:rPr>
              <a:t>تکنولوژی</a:t>
            </a:r>
            <a:r>
              <a:rPr lang="en-US" dirty="0" smtClean="0">
                <a:solidFill>
                  <a:srgbClr val="FF0000"/>
                </a:solidFill>
                <a:effectLst>
                  <a:outerShdw blurRad="38100" dist="38100" dir="2700000" algn="tl">
                    <a:srgbClr val="000000">
                      <a:alpha val="43137"/>
                    </a:srgbClr>
                  </a:outerShdw>
                </a:effectLst>
                <a:cs typeface="B Titr" pitchFamily="2" charset="-78"/>
              </a:rPr>
              <a:t> </a:t>
            </a:r>
            <a:r>
              <a:rPr lang="fa-IR" dirty="0" smtClean="0">
                <a:solidFill>
                  <a:srgbClr val="FF0000"/>
                </a:solidFill>
                <a:effectLst>
                  <a:outerShdw blurRad="38100" dist="38100" dir="2700000" algn="tl">
                    <a:srgbClr val="000000">
                      <a:alpha val="43137"/>
                    </a:srgbClr>
                  </a:outerShdw>
                </a:effectLst>
                <a:cs typeface="B Titr" pitchFamily="2" charset="-78"/>
              </a:rPr>
              <a:t>آموزشی</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514350" indent="-514350" algn="justLow"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دوره اول از اوایل قرن بیستم تا اواخر سالهای 1950 که به آن تکنولوژی ابزاری هم می گویند،  بر رسانه های جدید( وسائل سمعی و بصری) و استفاده از آن در آموزش و یادگیری تأکید دارد.این رویکرد بر وجود دانش مستقل از ذهن تأکید می کرد و وظیفه آموزش را انتقال این دانش می دانست و ارزشیابی هم به قضاوت در باره این دانش می پرداخت. در این دوره تکنولوژی آموزشی دیدگاهی رفتارگرا داشت.</a:t>
            </a:r>
          </a:p>
          <a:p>
            <a:pPr marL="514350" indent="-514350" algn="justLow" rtl="1">
              <a:buNone/>
            </a:pP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Titr" pitchFamily="2" charset="-78"/>
              </a:rPr>
              <a:t>3) روشهای ارائه و ارزشیابی آموزش</a:t>
            </a:r>
            <a:endParaRPr lang="en-US" b="1"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a:xfrm>
            <a:off x="457200" y="1752600"/>
            <a:ext cx="8229600" cy="4373563"/>
          </a:xfrm>
        </p:spPr>
        <p:txBody>
          <a:bodyPr/>
          <a:lstStyle/>
          <a:p>
            <a:pPr algn="just" rtl="1"/>
            <a:r>
              <a:rPr lang="fa-IR" b="1" dirty="0" smtClean="0">
                <a:solidFill>
                  <a:srgbClr val="FFFF00"/>
                </a:solidFill>
                <a:effectLst>
                  <a:outerShdw blurRad="38100" dist="38100" dir="2700000" algn="tl">
                    <a:srgbClr val="000000">
                      <a:alpha val="43137"/>
                    </a:srgbClr>
                  </a:outerShdw>
                </a:effectLst>
                <a:cs typeface="B Nazanin" pitchFamily="2" charset="-78"/>
              </a:rPr>
              <a:t>معلم باید از تمام شرایط آموزشی اطمینان داشته باشد.از این جهت وقایع آموزشی را پیشنهاد می کند. وقایع آموزشی از فعالیتهایی است که در محیط خارج انجام می گیرد تا با کمک کردن و تحقق شرایط درونی و بیرونی یادگیری، فرایند یادگیری تسهیل شود. وقایع آموزشی شامل نه مرحله است که سه فعالیت اول برای تحقق شرایط درونی و شش فعالیت دیگر برای تحقق شرایط بیرونی است.</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FF0000"/>
                </a:solidFill>
                <a:effectLst>
                  <a:outerShdw blurRad="38100" dist="38100" dir="2700000" algn="tl">
                    <a:srgbClr val="000000">
                      <a:alpha val="43137"/>
                    </a:srgbClr>
                  </a:outerShdw>
                </a:effectLst>
                <a:cs typeface="B Titr" pitchFamily="2" charset="-78"/>
              </a:rPr>
              <a:t>وقایع آموزشی</a:t>
            </a:r>
            <a:endParaRPr lang="en-US" dirty="0">
              <a:solidFill>
                <a:srgbClr val="FF0000"/>
              </a:solidFill>
              <a:effectLst>
                <a:outerShdw blurRad="38100" dist="38100" dir="2700000" algn="tl">
                  <a:srgbClr val="000000">
                    <a:alpha val="43137"/>
                  </a:srgbClr>
                </a:outerShdw>
              </a:effectLst>
              <a:cs typeface="B Titr" pitchFamily="2" charset="-78"/>
            </a:endParaRPr>
          </a:p>
        </p:txBody>
      </p:sp>
      <p:sp>
        <p:nvSpPr>
          <p:cNvPr id="3" name="Content Placeholder 2"/>
          <p:cNvSpPr>
            <a:spLocks noGrp="1"/>
          </p:cNvSpPr>
          <p:nvPr>
            <p:ph idx="1"/>
          </p:nvPr>
        </p:nvSpPr>
        <p:spPr/>
        <p:txBody>
          <a:bodyPr>
            <a:normAutofit fontScale="92500" lnSpcReduction="20000"/>
          </a:bodyPr>
          <a:lstStyle/>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جلب توجه فراگیران</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مطلع ساختن فراگیر از هدفهای آموزشی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فراخوانی یادگیریهای گذشته</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ارائه مواد آموزشی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ارائه راهنمای یادگیری</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آزمون عملکرد</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ارائه بازخورد در ارتباط با صحت عملکرد</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ارزیابی عملکرد</a:t>
            </a:r>
          </a:p>
          <a:p>
            <a:pPr marL="514350" indent="-514350" algn="r" rtl="1">
              <a:buFont typeface="+mj-lt"/>
              <a:buAutoNum type="arabicPeriod"/>
            </a:pPr>
            <a:r>
              <a:rPr lang="fa-IR" b="1" dirty="0" smtClean="0">
                <a:solidFill>
                  <a:srgbClr val="FFFF00"/>
                </a:solidFill>
                <a:effectLst>
                  <a:outerShdw blurRad="38100" dist="38100" dir="2700000" algn="tl">
                    <a:srgbClr val="000000">
                      <a:alpha val="43137"/>
                    </a:srgbClr>
                  </a:outerShdw>
                </a:effectLst>
                <a:cs typeface="B Nazanin" pitchFamily="2" charset="-78"/>
              </a:rPr>
              <a:t>ترغیب و تسهیل یادگیری و انتقال یادگیری </a:t>
            </a:r>
          </a:p>
          <a:p>
            <a:pPr marL="514350" indent="-514350" algn="r" rtl="1">
              <a:buFont typeface="+mj-lt"/>
              <a:buAutoNum type="arabicPeriod"/>
            </a:pPr>
            <a:endParaRPr lang="en-US" dirty="0"/>
          </a:p>
        </p:txBody>
      </p:sp>
    </p:spTree>
  </p:cSld>
  <p:clrMapOvr>
    <a:masterClrMapping/>
  </p:clrMapOvr>
  <p:transition>
    <p:strips dir="rd"/>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a:xfrm>
            <a:off x="457200" y="642918"/>
            <a:ext cx="8172000" cy="5385282"/>
          </a:xfrm>
        </p:spPr>
        <p:style>
          <a:lnRef idx="2">
            <a:schemeClr val="accent2"/>
          </a:lnRef>
          <a:fillRef idx="1">
            <a:schemeClr val="lt1"/>
          </a:fillRef>
          <a:effectRef idx="0">
            <a:schemeClr val="accent2"/>
          </a:effectRef>
          <a:fontRef idx="minor">
            <a:schemeClr val="dk1"/>
          </a:fontRef>
        </p:style>
        <p:txBody>
          <a:bodyPr/>
          <a:lstStyle/>
          <a:p>
            <a:pPr lvl="1">
              <a:buNone/>
            </a:pPr>
            <a:r>
              <a:rPr lang="fa-I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p>
          <a:p>
            <a:pPr lvl="1">
              <a:buNone/>
            </a:pPr>
            <a:r>
              <a:rPr lang="fa-I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طبقه بندی هدفهای </a:t>
            </a:r>
          </a:p>
          <a:p>
            <a:pPr lvl="1">
              <a:buNone/>
            </a:pPr>
            <a:r>
              <a:rPr lang="fa-IR" sz="6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آموزشی مریل</a:t>
            </a:r>
            <a:endParaRPr lang="fa-IR" sz="6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ransition>
    <p:strips dir="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عملکرد ازنظر مریل</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موضوعات آموزشی</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trips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BEBA8EAE-BF5A-486C-A8C5-ECC9F3942E4B}">
                <a14:imgProps xmlns:a14="http://schemas.microsoft.com/office/drawing/2010/main" xmlns="">
                  <a14:imgLayer r:embed="rId3">
                    <a14:imgEffect>
                      <a14:brightnessContrast contrast="40000"/>
                    </a14:imgEffect>
                  </a14:imgLayer>
                </a14:imgProps>
              </a:ext>
              <a:ext uri="{28A0092B-C50C-407E-A947-70E740481C1C}">
                <a14:useLocalDpi xmlns:a14="http://schemas.microsoft.com/office/drawing/2010/main" xmlns="" val="0"/>
              </a:ext>
            </a:extLst>
          </a:blip>
          <a:stretch>
            <a:fillRect/>
          </a:stretch>
        </p:blipFill>
        <p:spPr>
          <a:xfrm>
            <a:off x="251520" y="404664"/>
            <a:ext cx="8568952" cy="6048672"/>
          </a:xfrm>
          <a:prstGeom prst="rect">
            <a:avLst/>
          </a:prstGeom>
        </p:spPr>
      </p:pic>
    </p:spTree>
  </p:cSld>
  <p:clrMapOvr>
    <a:masterClrMapping/>
  </p:clrMapOvr>
  <p:transition>
    <p:strips dir="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cstate="print">
            <a:extLst>
              <a:ext uri="{BEBA8EAE-BF5A-486C-A8C5-ECC9F3942E4B}">
                <a14:imgProps xmlns:a14="http://schemas.microsoft.com/office/drawing/2010/main" xmlns="">
                  <a14:imgLayer r:embed="rId3">
                    <a14:imgEffect>
                      <a14:brightnessContrast contrast="20000"/>
                    </a14:imgEffect>
                  </a14:imgLayer>
                </a14:imgProps>
              </a:ext>
              <a:ext uri="{28A0092B-C50C-407E-A947-70E740481C1C}">
                <a14:useLocalDpi xmlns:a14="http://schemas.microsoft.com/office/drawing/2010/main" xmlns="" val="0"/>
              </a:ext>
            </a:extLst>
          </a:blip>
          <a:srcRect l="1870"/>
          <a:stretch/>
        </p:blipFill>
        <p:spPr>
          <a:xfrm>
            <a:off x="539552" y="620688"/>
            <a:ext cx="8136904" cy="5832648"/>
          </a:xfrm>
          <a:prstGeom prst="rect">
            <a:avLst/>
          </a:prstGeom>
        </p:spPr>
      </p:pic>
    </p:spTree>
  </p:cSld>
  <p:clrMapOvr>
    <a:masterClrMapping/>
  </p:clrMapOvr>
  <p:transition>
    <p:strips dir="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دلایل توصیه به استفاده از طبقه بندی مریل</a:t>
            </a:r>
            <a:endParaRPr lang="fa-IR" dirty="0"/>
          </a:p>
        </p:txBody>
      </p:sp>
      <p:sp>
        <p:nvSpPr>
          <p:cNvPr id="3" name="Content Placeholder 2"/>
          <p:cNvSpPr>
            <a:spLocks noGrp="1"/>
          </p:cNvSpPr>
          <p:nvPr>
            <p:ph idx="1"/>
          </p:nvPr>
        </p:nvSpPr>
        <p:spPr/>
        <p:txBody>
          <a:bodyPr/>
          <a:lstStyle/>
          <a:p>
            <a:pPr marL="514350" indent="-514350">
              <a:buFont typeface="+mj-lt"/>
              <a:buAutoNum type="arabicPeriod"/>
            </a:pPr>
            <a:r>
              <a:rPr lang="fa-IR" dirty="0" smtClean="0"/>
              <a:t>تفکیک وتقسیم انواع عملکردهای فراگیر</a:t>
            </a:r>
          </a:p>
          <a:p>
            <a:pPr marL="514350" indent="-514350">
              <a:buFont typeface="+mj-lt"/>
              <a:buAutoNum type="arabicPeriod"/>
            </a:pPr>
            <a:endParaRPr lang="fa-IR" dirty="0" smtClean="0"/>
          </a:p>
          <a:p>
            <a:pPr marL="514350" indent="-514350">
              <a:buFont typeface="+mj-lt"/>
              <a:buAutoNum type="arabicPeriod"/>
            </a:pPr>
            <a:r>
              <a:rPr lang="fa-IR" dirty="0" smtClean="0"/>
              <a:t>تفکیک و تجزیه موضوعات آموزشی</a:t>
            </a:r>
          </a:p>
          <a:p>
            <a:pPr marL="514350" indent="-514350">
              <a:buFont typeface="+mj-lt"/>
              <a:buAutoNum type="arabicPeriod"/>
            </a:pPr>
            <a:endParaRPr lang="fa-IR" dirty="0" smtClean="0"/>
          </a:p>
          <a:p>
            <a:pPr marL="514350" indent="-514350">
              <a:buFont typeface="+mj-lt"/>
              <a:buAutoNum type="arabicPeriod"/>
            </a:pPr>
            <a:r>
              <a:rPr lang="fa-IR" dirty="0" smtClean="0"/>
              <a:t>ارايه راه حلهای عملی و مؤثرطراحی آموزش</a:t>
            </a:r>
          </a:p>
        </p:txBody>
      </p:sp>
    </p:spTree>
  </p:cSld>
  <p:clrMapOvr>
    <a:masterClrMapping/>
  </p:clrMapOvr>
  <p:transition>
    <p:strips dir="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نکات قابل توجه در نوشتن هدفهای آموزشی</a:t>
            </a:r>
            <a:endParaRPr lang="fa-IR"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trips dir="rd"/>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lgn="just" rtl="1"/>
            <a:r>
              <a:rPr lang="fa-IR" sz="4800">
                <a:solidFill>
                  <a:srgbClr val="E23600"/>
                </a:solidFill>
                <a:cs typeface="Titr Mazar" pitchFamily="2" charset="-78"/>
              </a:rPr>
              <a:t>   </a:t>
            </a:r>
            <a:r>
              <a:rPr lang="fa-IR" sz="4800" b="1">
                <a:solidFill>
                  <a:srgbClr val="FF5C29"/>
                </a:solidFill>
                <a:cs typeface="Titr Mazar" pitchFamily="2" charset="-78"/>
              </a:rPr>
              <a:t>رويکردهای معاصر به حل مسئله</a:t>
            </a:r>
            <a:endParaRPr lang="en-US" sz="4800" b="1" dirty="0">
              <a:solidFill>
                <a:srgbClr val="FF5C29"/>
              </a:solidFill>
              <a:cs typeface="Titr Mazar" pitchFamily="2" charset="-78"/>
            </a:endParaRPr>
          </a:p>
        </p:txBody>
      </p:sp>
      <p:sp>
        <p:nvSpPr>
          <p:cNvPr id="99331" name="Rectangle 3"/>
          <p:cNvSpPr>
            <a:spLocks noGrp="1" noChangeArrowheads="1"/>
          </p:cNvSpPr>
          <p:nvPr>
            <p:ph type="body" idx="1"/>
          </p:nvPr>
        </p:nvSpPr>
        <p:spPr>
          <a:xfrm>
            <a:off x="457200" y="1752600"/>
            <a:ext cx="8229600" cy="4373563"/>
          </a:xfrm>
        </p:spPr>
        <p:txBody>
          <a:bodyPr/>
          <a:lstStyle/>
          <a:p>
            <a:pPr algn="r">
              <a:buFontTx/>
              <a:buNone/>
            </a:pPr>
            <a:r>
              <a:rPr lang="fa-IR" sz="4000" b="1">
                <a:solidFill>
                  <a:srgbClr val="FFFF00"/>
                </a:solidFill>
                <a:cs typeface="Nazanin" pitchFamily="2" charset="-78"/>
              </a:rPr>
              <a:t>رويکردهای معاصر به حل مسئله بر دو مولفهٌ اصلی</a:t>
            </a:r>
            <a:r>
              <a:rPr lang="fa-IR" sz="3600" b="1">
                <a:solidFill>
                  <a:srgbClr val="FFFF00"/>
                </a:solidFill>
                <a:cs typeface="Nazanin" pitchFamily="2" charset="-78"/>
              </a:rPr>
              <a:t> </a:t>
            </a:r>
            <a:r>
              <a:rPr lang="fa-IR" sz="4000" b="1">
                <a:solidFill>
                  <a:srgbClr val="FFFF00"/>
                </a:solidFill>
                <a:cs typeface="Nazanin" pitchFamily="2" charset="-78"/>
              </a:rPr>
              <a:t>تاکيد دارند:</a:t>
            </a:r>
          </a:p>
          <a:p>
            <a:pPr algn="r">
              <a:buFontTx/>
              <a:buNone/>
            </a:pPr>
            <a:r>
              <a:rPr lang="fa-IR" sz="4000" b="1">
                <a:solidFill>
                  <a:srgbClr val="FFFF00"/>
                </a:solidFill>
                <a:cs typeface="Nazanin" pitchFamily="2" charset="-78"/>
              </a:rPr>
              <a:t>1- استفاده از روش عمومی حل مسئله</a:t>
            </a:r>
          </a:p>
          <a:p>
            <a:pPr algn="r">
              <a:buFontTx/>
              <a:buNone/>
            </a:pPr>
            <a:r>
              <a:rPr lang="fa-IR" sz="4000" b="1">
                <a:solidFill>
                  <a:srgbClr val="FFFF00"/>
                </a:solidFill>
                <a:cs typeface="Nazanin" pitchFamily="2" charset="-78"/>
              </a:rPr>
              <a:t>2- نمايش عالی فراشناختی بوسيله حل کننده مسئله</a:t>
            </a:r>
            <a:endParaRPr lang="en-US" sz="4000" b="1" dirty="0">
              <a:solidFill>
                <a:srgbClr val="FFFF00"/>
              </a:solidFill>
              <a:cs typeface="Nazanin" pitchFamily="2" charset="-78"/>
            </a:endParaRPr>
          </a:p>
        </p:txBody>
      </p:sp>
      <p:sp>
        <p:nvSpPr>
          <p:cNvPr id="99332"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dirty="0" err="1">
                <a:ln w="9525">
                  <a:round/>
                  <a:headEnd/>
                  <a:tailEnd/>
                </a:ln>
                <a:blipFill dpi="0" rotWithShape="0">
                  <a:blip r:embed="rId2"/>
                  <a:srcRect/>
                  <a:tile tx="0" ty="0" sx="100000" sy="100000" flip="none" algn="tl"/>
                </a:blipFill>
                <a:latin typeface="Arial Black"/>
              </a:rPr>
              <a:t>Narges</a:t>
            </a:r>
            <a:r>
              <a:rPr lang="en-US" kern="10" dirty="0">
                <a:ln w="9525">
                  <a:round/>
                  <a:headEnd/>
                  <a:tailEnd/>
                </a:ln>
                <a:blipFill dpi="0" rotWithShape="0">
                  <a:blip r:embed="rId2"/>
                  <a:srcRect/>
                  <a:tile tx="0" ty="0" sx="100000" sy="100000" flip="none" algn="tl"/>
                </a:blipFill>
                <a:latin typeface="Arial Black"/>
              </a:rPr>
              <a:t> </a:t>
            </a:r>
            <a:r>
              <a:rPr lang="en-US" kern="10" dirty="0" err="1">
                <a:ln w="9525">
                  <a:round/>
                  <a:headEnd/>
                  <a:tailEnd/>
                </a:ln>
                <a:blipFill dpi="0" rotWithShape="0">
                  <a:blip r:embed="rId2"/>
                  <a:srcRect/>
                  <a:tile tx="0" ty="0" sx="100000" sy="100000" flip="none" algn="tl"/>
                </a:blipFill>
                <a:latin typeface="Arial Black"/>
              </a:rPr>
              <a:t>keshtiara</a:t>
            </a:r>
            <a:endParaRPr lang="en-US" kern="10" dirty="0">
              <a:ln w="9525">
                <a:round/>
                <a:headEnd/>
                <a:tailEnd/>
              </a:ln>
              <a:blipFill dpi="0" rotWithShape="0">
                <a:blip r:embed="rId2"/>
                <a:srcRect/>
                <a:tile tx="0" ty="0" sx="100000" sy="100000" flip="none" algn="tl"/>
              </a:blipFill>
              <a:latin typeface="Arial Black"/>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Effect transition="in" filter="fade">
                                      <p:cBhvr>
                                        <p:cTn id="7" dur="1000"/>
                                        <p:tgtEl>
                                          <p:spTgt spid="99330"/>
                                        </p:tgtEl>
                                      </p:cBhvr>
                                    </p:animEffect>
                                    <p:anim calcmode="lin" valueType="num">
                                      <p:cBhvr>
                                        <p:cTn id="8" dur="1000" fill="hold"/>
                                        <p:tgtEl>
                                          <p:spTgt spid="99330"/>
                                        </p:tgtEl>
                                        <p:attrNameLst>
                                          <p:attrName>ppt_x</p:attrName>
                                        </p:attrNameLst>
                                      </p:cBhvr>
                                      <p:tavLst>
                                        <p:tav tm="0">
                                          <p:val>
                                            <p:strVal val="#ppt_x"/>
                                          </p:val>
                                        </p:tav>
                                        <p:tav tm="100000">
                                          <p:val>
                                            <p:strVal val="#ppt_x"/>
                                          </p:val>
                                        </p:tav>
                                      </p:tavLst>
                                    </p:anim>
                                    <p:anim calcmode="lin" valueType="num">
                                      <p:cBhvr>
                                        <p:cTn id="9" dur="1000" fill="hold"/>
                                        <p:tgtEl>
                                          <p:spTgt spid="9933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99331">
                                            <p:txEl>
                                              <p:pRg st="0" end="0"/>
                                            </p:txEl>
                                          </p:spTgt>
                                        </p:tgtEl>
                                        <p:attrNameLst>
                                          <p:attrName>style.visibility</p:attrName>
                                        </p:attrNameLst>
                                      </p:cBhvr>
                                      <p:to>
                                        <p:strVal val="visible"/>
                                      </p:to>
                                    </p:set>
                                    <p:anim calcmode="discrete" valueType="clr">
                                      <p:cBhvr override="childStyle">
                                        <p:cTn id="14" dur="80"/>
                                        <p:tgtEl>
                                          <p:spTgt spid="9933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99331">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99331">
                                            <p:txEl>
                                              <p:pRg st="0" end="0"/>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99331">
                                            <p:txEl>
                                              <p:pRg st="1" end="1"/>
                                            </p:txEl>
                                          </p:spTgt>
                                        </p:tgtEl>
                                        <p:attrNameLst>
                                          <p:attrName>style.visibility</p:attrName>
                                        </p:attrNameLst>
                                      </p:cBhvr>
                                      <p:to>
                                        <p:strVal val="visible"/>
                                      </p:to>
                                    </p:set>
                                    <p:anim calcmode="discrete" valueType="clr">
                                      <p:cBhvr override="childStyle">
                                        <p:cTn id="21" dur="80"/>
                                        <p:tgtEl>
                                          <p:spTgt spid="9933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99331">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99331">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grpId="0" nodeType="clickEffect">
                                  <p:stCondLst>
                                    <p:cond delay="0"/>
                                  </p:stCondLst>
                                  <p:iterate type="lt">
                                    <p:tmPct val="50000"/>
                                  </p:iterate>
                                  <p:childTnLst>
                                    <p:set>
                                      <p:cBhvr>
                                        <p:cTn id="27" dur="1" fill="hold">
                                          <p:stCondLst>
                                            <p:cond delay="0"/>
                                          </p:stCondLst>
                                        </p:cTn>
                                        <p:tgtEl>
                                          <p:spTgt spid="99331">
                                            <p:txEl>
                                              <p:pRg st="2" end="2"/>
                                            </p:txEl>
                                          </p:spTgt>
                                        </p:tgtEl>
                                        <p:attrNameLst>
                                          <p:attrName>style.visibility</p:attrName>
                                        </p:attrNameLst>
                                      </p:cBhvr>
                                      <p:to>
                                        <p:strVal val="visible"/>
                                      </p:to>
                                    </p:set>
                                    <p:anim calcmode="discrete" valueType="clr">
                                      <p:cBhvr override="childStyle">
                                        <p:cTn id="28" dur="80"/>
                                        <p:tgtEl>
                                          <p:spTgt spid="9933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99331">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9933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p:bldP spid="9933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b="1" dirty="0" smtClean="0">
                <a:solidFill>
                  <a:srgbClr val="FF0000"/>
                </a:solidFill>
                <a:effectLst>
                  <a:outerShdw blurRad="38100" dist="38100" dir="2700000" algn="tl">
                    <a:srgbClr val="000000">
                      <a:alpha val="43137"/>
                    </a:srgbClr>
                  </a:outerShdw>
                </a:effectLst>
                <a:cs typeface="B Nazanin" pitchFamily="2" charset="-78"/>
              </a:rPr>
              <a:t>ویژگیهای دوره اول: تکنولوژی ابزاری</a:t>
            </a:r>
            <a:endParaRPr lang="fa-IR"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gn="justLow" rtl="1"/>
            <a:r>
              <a:rPr lang="fa-IR" b="1" dirty="0" smtClean="0">
                <a:solidFill>
                  <a:srgbClr val="FFFF00"/>
                </a:solidFill>
                <a:cs typeface="B Nazanin" pitchFamily="2" charset="-78"/>
              </a:rPr>
              <a:t>استفاده از هدفهای رفتاری، تقویت، طرح درس و ساده سازی محتوا</a:t>
            </a:r>
          </a:p>
          <a:p>
            <a:pPr algn="justLow" rtl="1"/>
            <a:r>
              <a:rPr lang="fa-IR" b="1" dirty="0" smtClean="0">
                <a:solidFill>
                  <a:srgbClr val="FFFF00"/>
                </a:solidFill>
                <a:cs typeface="B Nazanin" pitchFamily="2" charset="-78"/>
              </a:rPr>
              <a:t>استفاده از وسایل سمعی و بصری</a:t>
            </a:r>
          </a:p>
          <a:p>
            <a:pPr algn="justLow" rtl="1"/>
            <a:r>
              <a:rPr lang="fa-IR" b="1" dirty="0" smtClean="0">
                <a:solidFill>
                  <a:srgbClr val="FFFF00"/>
                </a:solidFill>
                <a:cs typeface="B Nazanin" pitchFamily="2" charset="-78"/>
              </a:rPr>
              <a:t>نقش منفعل فراگیر در امر یادگیری و تأکید بر عوامل محیطی</a:t>
            </a:r>
          </a:p>
          <a:p>
            <a:pPr algn="justLow" rtl="1"/>
            <a:r>
              <a:rPr lang="fa-IR" b="1" dirty="0" smtClean="0">
                <a:solidFill>
                  <a:srgbClr val="FFFF00"/>
                </a:solidFill>
                <a:cs typeface="B Nazanin" pitchFamily="2" charset="-78"/>
              </a:rPr>
              <a:t>رسانه می تواند فرایند یادگیری را کنترل کند و دقیقا فراگیر را به اهداف پیش بینی شده برساند.</a:t>
            </a:r>
          </a:p>
          <a:p>
            <a:pPr algn="r" rtl="1">
              <a:buNone/>
            </a:pPr>
            <a:endParaRPr lang="fa-IR" dirty="0"/>
          </a:p>
        </p:txBody>
      </p:sp>
    </p:spTree>
  </p:cSld>
  <p:clrMapOvr>
    <a:masterClrMapping/>
  </p:clrMapOvr>
  <p:transition>
    <p:strips dir="rd"/>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algn="just" rtl="1"/>
            <a:r>
              <a:rPr lang="fa-IR">
                <a:solidFill>
                  <a:srgbClr val="E23600"/>
                </a:solidFill>
                <a:cs typeface="Titr Mazar" pitchFamily="2" charset="-78"/>
              </a:rPr>
              <a:t>   </a:t>
            </a:r>
            <a:r>
              <a:rPr lang="fa-IR" b="1">
                <a:solidFill>
                  <a:srgbClr val="FF5C29"/>
                </a:solidFill>
                <a:cs typeface="Titr Mazar" pitchFamily="2" charset="-78"/>
              </a:rPr>
              <a:t>پنج مرحله متوالی فرايند حل مسئله</a:t>
            </a:r>
            <a:endParaRPr lang="en-US" b="1">
              <a:solidFill>
                <a:srgbClr val="FF5C29"/>
              </a:solidFill>
              <a:cs typeface="Titr Mazar" pitchFamily="2" charset="-78"/>
            </a:endParaRPr>
          </a:p>
        </p:txBody>
      </p:sp>
      <p:sp>
        <p:nvSpPr>
          <p:cNvPr id="100355" name="Rectangle 3"/>
          <p:cNvSpPr>
            <a:spLocks noGrp="1" noChangeArrowheads="1"/>
          </p:cNvSpPr>
          <p:nvPr>
            <p:ph type="body" idx="1"/>
          </p:nvPr>
        </p:nvSpPr>
        <p:spPr>
          <a:xfrm>
            <a:off x="457200" y="1905000"/>
            <a:ext cx="8229600" cy="4221163"/>
          </a:xfrm>
        </p:spPr>
        <p:txBody>
          <a:bodyPr/>
          <a:lstStyle/>
          <a:p>
            <a:pPr marL="609600" indent="-609600" algn="r" rtl="1">
              <a:buFontTx/>
              <a:buAutoNum type="arabicPeriod"/>
            </a:pPr>
            <a:r>
              <a:rPr lang="fa-IR" sz="3600" b="1">
                <a:solidFill>
                  <a:srgbClr val="FFFF00"/>
                </a:solidFill>
                <a:cs typeface="Nazanin" pitchFamily="2" charset="-78"/>
              </a:rPr>
              <a:t>شناسائی و تشخيص مسئله</a:t>
            </a:r>
          </a:p>
          <a:p>
            <a:pPr marL="609600" indent="-609600" algn="r" rtl="1">
              <a:buFontTx/>
              <a:buAutoNum type="arabicPeriod"/>
            </a:pPr>
            <a:r>
              <a:rPr lang="fa-IR" sz="3600" b="1">
                <a:solidFill>
                  <a:srgbClr val="FFFF00"/>
                </a:solidFill>
                <a:cs typeface="Nazanin" pitchFamily="2" charset="-78"/>
              </a:rPr>
              <a:t>باز نمائی مسئله</a:t>
            </a:r>
          </a:p>
          <a:p>
            <a:pPr marL="609600" indent="-609600" algn="r" rtl="1">
              <a:buFontTx/>
              <a:buAutoNum type="arabicPeriod"/>
            </a:pPr>
            <a:r>
              <a:rPr lang="fa-IR" sz="3600" b="1">
                <a:solidFill>
                  <a:srgbClr val="FFFF00"/>
                </a:solidFill>
                <a:cs typeface="Nazanin" pitchFamily="2" charset="-78"/>
              </a:rPr>
              <a:t>انتخاب يک استراتژی مناسب</a:t>
            </a:r>
          </a:p>
          <a:p>
            <a:pPr marL="609600" indent="-609600" algn="r" rtl="1">
              <a:buFontTx/>
              <a:buAutoNum type="arabicPeriod"/>
            </a:pPr>
            <a:r>
              <a:rPr lang="fa-IR" sz="3600" b="1">
                <a:solidFill>
                  <a:srgbClr val="FFFF00"/>
                </a:solidFill>
                <a:cs typeface="Nazanin" pitchFamily="2" charset="-78"/>
              </a:rPr>
              <a:t>اجرای استراتژی</a:t>
            </a:r>
          </a:p>
          <a:p>
            <a:pPr marL="609600" indent="-609600" algn="r" rtl="1">
              <a:buFontTx/>
              <a:buAutoNum type="arabicPeriod"/>
            </a:pPr>
            <a:r>
              <a:rPr lang="fa-IR" sz="3600" b="1">
                <a:solidFill>
                  <a:srgbClr val="FFFF00"/>
                </a:solidFill>
                <a:cs typeface="Nazanin" pitchFamily="2" charset="-78"/>
              </a:rPr>
              <a:t>ارزشيابی راه حل ها</a:t>
            </a:r>
            <a:endParaRPr lang="en-US" sz="3600" b="1">
              <a:solidFill>
                <a:srgbClr val="FFFF00"/>
              </a:solidFill>
              <a:cs typeface="Nazanin" pitchFamily="2" charset="-78"/>
            </a:endParaRPr>
          </a:p>
        </p:txBody>
      </p:sp>
      <p:sp>
        <p:nvSpPr>
          <p:cNvPr id="100356"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p:cTn id="7" dur="1000" fill="hold"/>
                                        <p:tgtEl>
                                          <p:spTgt spid="100354"/>
                                        </p:tgtEl>
                                        <p:attrNameLst>
                                          <p:attrName>ppt_x</p:attrName>
                                        </p:attrNameLst>
                                      </p:cBhvr>
                                      <p:tavLst>
                                        <p:tav tm="0">
                                          <p:val>
                                            <p:strVal val="#ppt_x-.2"/>
                                          </p:val>
                                        </p:tav>
                                        <p:tav tm="100000">
                                          <p:val>
                                            <p:strVal val="#ppt_x"/>
                                          </p:val>
                                        </p:tav>
                                      </p:tavLst>
                                    </p:anim>
                                    <p:anim calcmode="lin" valueType="num">
                                      <p:cBhvr>
                                        <p:cTn id="8" dur="1000" fill="hold"/>
                                        <p:tgtEl>
                                          <p:spTgt spid="1003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0354"/>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0355">
                                            <p:txEl>
                                              <p:pRg st="0" end="0"/>
                                            </p:txEl>
                                          </p:spTgt>
                                        </p:tgtEl>
                                        <p:attrNameLst>
                                          <p:attrName>style.visibility</p:attrName>
                                        </p:attrNameLst>
                                      </p:cBhvr>
                                      <p:to>
                                        <p:strVal val="visible"/>
                                      </p:to>
                                    </p:set>
                                    <p:animEffect transition="in" filter="fade">
                                      <p:cBhvr>
                                        <p:cTn id="14" dur="1000"/>
                                        <p:tgtEl>
                                          <p:spTgt spid="100355">
                                            <p:txEl>
                                              <p:pRg st="0" end="0"/>
                                            </p:txEl>
                                          </p:spTgt>
                                        </p:tgtEl>
                                      </p:cBhvr>
                                    </p:animEffect>
                                    <p:anim calcmode="lin" valueType="num">
                                      <p:cBhvr>
                                        <p:cTn id="15" dur="10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03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0355">
                                            <p:txEl>
                                              <p:pRg st="1" end="1"/>
                                            </p:txEl>
                                          </p:spTgt>
                                        </p:tgtEl>
                                        <p:attrNameLst>
                                          <p:attrName>style.visibility</p:attrName>
                                        </p:attrNameLst>
                                      </p:cBhvr>
                                      <p:to>
                                        <p:strVal val="visible"/>
                                      </p:to>
                                    </p:set>
                                    <p:animEffect transition="in" filter="fade">
                                      <p:cBhvr>
                                        <p:cTn id="21" dur="1000"/>
                                        <p:tgtEl>
                                          <p:spTgt spid="100355">
                                            <p:txEl>
                                              <p:pRg st="1" end="1"/>
                                            </p:txEl>
                                          </p:spTgt>
                                        </p:tgtEl>
                                      </p:cBhvr>
                                    </p:animEffect>
                                    <p:anim calcmode="lin" valueType="num">
                                      <p:cBhvr>
                                        <p:cTn id="22" dur="10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1003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00355">
                                            <p:txEl>
                                              <p:pRg st="2" end="2"/>
                                            </p:txEl>
                                          </p:spTgt>
                                        </p:tgtEl>
                                        <p:attrNameLst>
                                          <p:attrName>style.visibility</p:attrName>
                                        </p:attrNameLst>
                                      </p:cBhvr>
                                      <p:to>
                                        <p:strVal val="visible"/>
                                      </p:to>
                                    </p:set>
                                    <p:animEffect transition="in" filter="fade">
                                      <p:cBhvr>
                                        <p:cTn id="28" dur="1000"/>
                                        <p:tgtEl>
                                          <p:spTgt spid="100355">
                                            <p:txEl>
                                              <p:pRg st="2" end="2"/>
                                            </p:txEl>
                                          </p:spTgt>
                                        </p:tgtEl>
                                      </p:cBhvr>
                                    </p:animEffect>
                                    <p:anim calcmode="lin" valueType="num">
                                      <p:cBhvr>
                                        <p:cTn id="29" dur="10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1003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00355">
                                            <p:txEl>
                                              <p:pRg st="3" end="3"/>
                                            </p:txEl>
                                          </p:spTgt>
                                        </p:tgtEl>
                                        <p:attrNameLst>
                                          <p:attrName>style.visibility</p:attrName>
                                        </p:attrNameLst>
                                      </p:cBhvr>
                                      <p:to>
                                        <p:strVal val="visible"/>
                                      </p:to>
                                    </p:set>
                                    <p:animEffect transition="in" filter="fade">
                                      <p:cBhvr>
                                        <p:cTn id="35" dur="1000"/>
                                        <p:tgtEl>
                                          <p:spTgt spid="100355">
                                            <p:txEl>
                                              <p:pRg st="3" end="3"/>
                                            </p:txEl>
                                          </p:spTgt>
                                        </p:tgtEl>
                                      </p:cBhvr>
                                    </p:animEffect>
                                    <p:anim calcmode="lin" valueType="num">
                                      <p:cBhvr>
                                        <p:cTn id="36" dur="10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1003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00355">
                                            <p:txEl>
                                              <p:pRg st="4" end="4"/>
                                            </p:txEl>
                                          </p:spTgt>
                                        </p:tgtEl>
                                        <p:attrNameLst>
                                          <p:attrName>style.visibility</p:attrName>
                                        </p:attrNameLst>
                                      </p:cBhvr>
                                      <p:to>
                                        <p:strVal val="visible"/>
                                      </p:to>
                                    </p:set>
                                    <p:animEffect transition="in" filter="fade">
                                      <p:cBhvr>
                                        <p:cTn id="42" dur="1000"/>
                                        <p:tgtEl>
                                          <p:spTgt spid="100355">
                                            <p:txEl>
                                              <p:pRg st="4" end="4"/>
                                            </p:txEl>
                                          </p:spTgt>
                                        </p:tgtEl>
                                      </p:cBhvr>
                                    </p:animEffect>
                                    <p:anim calcmode="lin" valueType="num">
                                      <p:cBhvr>
                                        <p:cTn id="43" dur="10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10035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P spid="100355"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rtl="1"/>
            <a:r>
              <a:rPr lang="fa-IR" sz="4000" b="1">
                <a:solidFill>
                  <a:srgbClr val="FF5C29"/>
                </a:solidFill>
                <a:cs typeface="Titr Mazar" pitchFamily="2" charset="-78"/>
              </a:rPr>
              <a:t>1- شناسائی وتشخيص</a:t>
            </a:r>
            <a:r>
              <a:rPr lang="en-US" sz="4000" b="1">
                <a:solidFill>
                  <a:srgbClr val="FF5C29"/>
                </a:solidFill>
                <a:cs typeface="Titr Mazar" pitchFamily="2" charset="-78"/>
              </a:rPr>
              <a:t> </a:t>
            </a:r>
            <a:r>
              <a:rPr lang="fa-IR" sz="4000" b="1">
                <a:solidFill>
                  <a:srgbClr val="FF5C29"/>
                </a:solidFill>
                <a:latin typeface="TFArdent" pitchFamily="2" charset="0"/>
                <a:cs typeface="Titr Mazar" pitchFamily="2" charset="-78"/>
              </a:rPr>
              <a:t>مسئله(</a:t>
            </a:r>
            <a:r>
              <a:rPr lang="en-US" sz="4000" b="1" i="1">
                <a:solidFill>
                  <a:srgbClr val="FF5C29"/>
                </a:solidFill>
                <a:effectLst>
                  <a:outerShdw blurRad="38100" dist="38100" dir="2700000" algn="tl">
                    <a:srgbClr val="000000"/>
                  </a:outerShdw>
                </a:effectLst>
                <a:latin typeface="TFArdent" pitchFamily="2" charset="0"/>
                <a:cs typeface="B Fantezy" pitchFamily="2" charset="-78"/>
              </a:rPr>
              <a:t>Identifying problem</a:t>
            </a:r>
            <a:r>
              <a:rPr lang="fa-IR" sz="4000">
                <a:solidFill>
                  <a:srgbClr val="FF5C29"/>
                </a:solidFill>
                <a:cs typeface="Titr Mazar" pitchFamily="2" charset="-78"/>
              </a:rPr>
              <a:t>)</a:t>
            </a:r>
            <a:endParaRPr lang="en-US" sz="4000">
              <a:solidFill>
                <a:srgbClr val="FF5C29"/>
              </a:solidFill>
              <a:cs typeface="Titr Mazar" pitchFamily="2" charset="-78"/>
            </a:endParaRPr>
          </a:p>
        </p:txBody>
      </p:sp>
      <p:sp>
        <p:nvSpPr>
          <p:cNvPr id="102403" name="Rectangle 3"/>
          <p:cNvSpPr>
            <a:spLocks noGrp="1" noChangeArrowheads="1"/>
          </p:cNvSpPr>
          <p:nvPr>
            <p:ph type="body" idx="1"/>
          </p:nvPr>
        </p:nvSpPr>
        <p:spPr>
          <a:xfrm>
            <a:off x="457200" y="1752600"/>
            <a:ext cx="8229600" cy="4373563"/>
          </a:xfrm>
        </p:spPr>
        <p:txBody>
          <a:bodyPr/>
          <a:lstStyle/>
          <a:p>
            <a:pPr marL="609600" indent="-609600" algn="just" rtl="1">
              <a:lnSpc>
                <a:spcPct val="80000"/>
              </a:lnSpc>
              <a:buFontTx/>
              <a:buNone/>
            </a:pPr>
            <a:r>
              <a:rPr lang="fa-IR" sz="2800" b="1">
                <a:solidFill>
                  <a:srgbClr val="FFFF00"/>
                </a:solidFill>
                <a:latin typeface="AlMutanabi 1" pitchFamily="2" charset="2"/>
                <a:cs typeface="Nazanin" pitchFamily="2" charset="-78"/>
              </a:rPr>
              <a:t>شناسائی يک مسئله مستلزم خلاقيت، آفرينندگی،   ايستادگی وتسليم ناپذيری است.</a:t>
            </a:r>
          </a:p>
          <a:p>
            <a:pPr marL="609600" indent="-609600" algn="just" rtl="1">
              <a:lnSpc>
                <a:spcPct val="80000"/>
              </a:lnSpc>
              <a:buFontTx/>
              <a:buNone/>
            </a:pPr>
            <a:r>
              <a:rPr lang="fa-IR" sz="2800" b="1">
                <a:solidFill>
                  <a:srgbClr val="FFFF00"/>
                </a:solidFill>
                <a:latin typeface="AlMutanabi 1" pitchFamily="2" charset="2"/>
                <a:cs typeface="Nazanin" pitchFamily="2" charset="-78"/>
              </a:rPr>
              <a:t>پژوهشگران موانعی را که در شناسائی وکشف مسئله موثر </a:t>
            </a:r>
          </a:p>
          <a:p>
            <a:pPr marL="609600" indent="-609600" algn="just" rtl="1">
              <a:lnSpc>
                <a:spcPct val="80000"/>
              </a:lnSpc>
              <a:buFontTx/>
              <a:buNone/>
            </a:pPr>
            <a:r>
              <a:rPr lang="fa-IR" sz="2800" b="1">
                <a:solidFill>
                  <a:srgbClr val="FFFF00"/>
                </a:solidFill>
                <a:latin typeface="AlMutanabi 1" pitchFamily="2" charset="2"/>
                <a:cs typeface="Nazanin" pitchFamily="2" charset="-78"/>
              </a:rPr>
              <a:t>هستند را به شرح ذيل بيان کرده اند:</a:t>
            </a:r>
          </a:p>
          <a:p>
            <a:pPr marL="609600" indent="-609600" algn="just" rtl="1">
              <a:lnSpc>
                <a:spcPct val="80000"/>
              </a:lnSpc>
              <a:buFontTx/>
              <a:buNone/>
            </a:pPr>
            <a:r>
              <a:rPr lang="fa-IR" sz="2800" b="1">
                <a:solidFill>
                  <a:srgbClr val="FFFF00"/>
                </a:solidFill>
                <a:latin typeface="AlMutanabi 1" pitchFamily="2" charset="2"/>
                <a:cs typeface="Nazanin" pitchFamily="2" charset="-78"/>
              </a:rPr>
              <a:t>1-بيشتر افراد با مسائل مختلف فعالانه برخورد نمی کنند وعادت به جستجو ندارند.کليد شناسائی يک مسئله کنجکاوی و نارضايتی است.</a:t>
            </a:r>
          </a:p>
          <a:p>
            <a:pPr marL="609600" indent="-609600" algn="just" rtl="1">
              <a:lnSpc>
                <a:spcPct val="80000"/>
              </a:lnSpc>
              <a:buFontTx/>
              <a:buNone/>
            </a:pPr>
            <a:r>
              <a:rPr lang="fa-IR" sz="2800" b="1">
                <a:solidFill>
                  <a:srgbClr val="FFFF00"/>
                </a:solidFill>
                <a:latin typeface="AlMutanabi 1" pitchFamily="2" charset="2"/>
                <a:cs typeface="Nazanin" pitchFamily="2" charset="-78"/>
              </a:rPr>
              <a:t>2-موفقيت در کشف ويافتن مسئله با مقدار ونوع معلومات پيش زمينه فرد ارتباط دارد.</a:t>
            </a:r>
          </a:p>
          <a:p>
            <a:pPr marL="609600" indent="-609600" algn="just" rtl="1">
              <a:lnSpc>
                <a:spcPct val="80000"/>
              </a:lnSpc>
              <a:buFontTx/>
              <a:buNone/>
            </a:pPr>
            <a:r>
              <a:rPr lang="fa-IR" sz="2800" b="1">
                <a:solidFill>
                  <a:srgbClr val="FFFF00"/>
                </a:solidFill>
                <a:latin typeface="AlMutanabi 1" pitchFamily="2" charset="2"/>
                <a:cs typeface="Nazanin" pitchFamily="2" charset="-78"/>
              </a:rPr>
              <a:t>3-افراد مقدار وقتی را که برای انديشيدن و تفکر با دقت پيرامون ماهيت مسئله يا حل آن نياز است صرف نمی کنند.   </a:t>
            </a:r>
          </a:p>
          <a:p>
            <a:pPr marL="609600" indent="-609600" algn="just" rtl="1">
              <a:lnSpc>
                <a:spcPct val="80000"/>
              </a:lnSpc>
              <a:buFontTx/>
              <a:buNone/>
            </a:pPr>
            <a:endParaRPr lang="en-US" sz="2800" b="1">
              <a:solidFill>
                <a:srgbClr val="FFFF00"/>
              </a:solidFill>
              <a:latin typeface="AlMutanabi 1" pitchFamily="2" charset="2"/>
              <a:cs typeface="Nazanin" pitchFamily="2" charset="-78"/>
            </a:endParaRPr>
          </a:p>
        </p:txBody>
      </p:sp>
      <p:sp>
        <p:nvSpPr>
          <p:cNvPr id="102404"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p:cTn id="7" dur="1000" fill="hold"/>
                                        <p:tgtEl>
                                          <p:spTgt spid="102402"/>
                                        </p:tgtEl>
                                        <p:attrNameLst>
                                          <p:attrName>ppt_w</p:attrName>
                                        </p:attrNameLst>
                                      </p:cBhvr>
                                      <p:tavLst>
                                        <p:tav tm="0">
                                          <p:val>
                                            <p:strVal val="#ppt_w*0.70"/>
                                          </p:val>
                                        </p:tav>
                                        <p:tav tm="100000">
                                          <p:val>
                                            <p:strVal val="#ppt_w"/>
                                          </p:val>
                                        </p:tav>
                                      </p:tavLst>
                                    </p:anim>
                                    <p:anim calcmode="lin" valueType="num">
                                      <p:cBhvr>
                                        <p:cTn id="8" dur="1000" fill="hold"/>
                                        <p:tgtEl>
                                          <p:spTgt spid="102402"/>
                                        </p:tgtEl>
                                        <p:attrNameLst>
                                          <p:attrName>ppt_h</p:attrName>
                                        </p:attrNameLst>
                                      </p:cBhvr>
                                      <p:tavLst>
                                        <p:tav tm="0">
                                          <p:val>
                                            <p:strVal val="#ppt_h"/>
                                          </p:val>
                                        </p:tav>
                                        <p:tav tm="100000">
                                          <p:val>
                                            <p:strVal val="#ppt_h"/>
                                          </p:val>
                                        </p:tav>
                                      </p:tavLst>
                                    </p:anim>
                                    <p:animEffect transition="in" filter="fade">
                                      <p:cBhvr>
                                        <p:cTn id="9" dur="1000"/>
                                        <p:tgtEl>
                                          <p:spTgt spid="102402"/>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102403">
                                            <p:txEl>
                                              <p:pRg st="0" end="0"/>
                                            </p:txEl>
                                          </p:spTgt>
                                        </p:tgtEl>
                                        <p:attrNameLst>
                                          <p:attrName>style.visibility</p:attrName>
                                        </p:attrNameLst>
                                      </p:cBhvr>
                                      <p:to>
                                        <p:strVal val="visible"/>
                                      </p:to>
                                    </p:set>
                                    <p:animEffect transition="in" filter="fade">
                                      <p:cBhvr>
                                        <p:cTn id="14" dur="1000"/>
                                        <p:tgtEl>
                                          <p:spTgt spid="102403">
                                            <p:txEl>
                                              <p:pRg st="0" end="0"/>
                                            </p:txEl>
                                          </p:spTgt>
                                        </p:tgtEl>
                                      </p:cBhvr>
                                    </p:animEffect>
                                    <p:anim calcmode="lin" valueType="num">
                                      <p:cBhvr>
                                        <p:cTn id="15" dur="1000" fill="hold"/>
                                        <p:tgtEl>
                                          <p:spTgt spid="10240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2403">
                                            <p:txEl>
                                              <p:pRg st="0" end="0"/>
                                            </p:txEl>
                                          </p:spTgt>
                                        </p:tgtEl>
                                        <p:attrNameLst>
                                          <p:attrName>ppt_y</p:attrName>
                                        </p:attrNameLst>
                                      </p:cBhvr>
                                      <p:tavLst>
                                        <p:tav tm="0">
                                          <p:val>
                                            <p:strVal val="#ppt_y-.1"/>
                                          </p:val>
                                        </p:tav>
                                        <p:tav tm="100000">
                                          <p:val>
                                            <p:strVal val="#ppt_y"/>
                                          </p:val>
                                        </p:tav>
                                      </p:tavLst>
                                    </p:anim>
                                  </p:childTnLst>
                                </p:cTn>
                              </p:par>
                              <p:par>
                                <p:cTn id="17" presetID="47" presetClass="entr" presetSubtype="0" fill="hold" nodeType="withEffect">
                                  <p:stCondLst>
                                    <p:cond delay="0"/>
                                  </p:stCondLst>
                                  <p:childTnLst>
                                    <p:set>
                                      <p:cBhvr>
                                        <p:cTn id="18" dur="1" fill="hold">
                                          <p:stCondLst>
                                            <p:cond delay="0"/>
                                          </p:stCondLst>
                                        </p:cTn>
                                        <p:tgtEl>
                                          <p:spTgt spid="102403">
                                            <p:txEl>
                                              <p:pRg st="1" end="1"/>
                                            </p:txEl>
                                          </p:spTgt>
                                        </p:tgtEl>
                                        <p:attrNameLst>
                                          <p:attrName>style.visibility</p:attrName>
                                        </p:attrNameLst>
                                      </p:cBhvr>
                                      <p:to>
                                        <p:strVal val="visible"/>
                                      </p:to>
                                    </p:set>
                                    <p:animEffect transition="in" filter="fade">
                                      <p:cBhvr>
                                        <p:cTn id="19" dur="1000"/>
                                        <p:tgtEl>
                                          <p:spTgt spid="102403">
                                            <p:txEl>
                                              <p:pRg st="1" end="1"/>
                                            </p:txEl>
                                          </p:spTgt>
                                        </p:tgtEl>
                                      </p:cBhvr>
                                    </p:animEffect>
                                    <p:anim calcmode="lin" valueType="num">
                                      <p:cBhvr>
                                        <p:cTn id="20" dur="1000" fill="hold"/>
                                        <p:tgtEl>
                                          <p:spTgt spid="10240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102403">
                                            <p:txEl>
                                              <p:pRg st="1" end="1"/>
                                            </p:txEl>
                                          </p:spTgt>
                                        </p:tgtEl>
                                        <p:attrNameLst>
                                          <p:attrName>ppt_y</p:attrName>
                                        </p:attrNameLst>
                                      </p:cBhvr>
                                      <p:tavLst>
                                        <p:tav tm="0">
                                          <p:val>
                                            <p:strVal val="#ppt_y-.1"/>
                                          </p:val>
                                        </p:tav>
                                        <p:tav tm="100000">
                                          <p:val>
                                            <p:strVal val="#ppt_y"/>
                                          </p:val>
                                        </p:tav>
                                      </p:tavLst>
                                    </p:anim>
                                  </p:childTnLst>
                                </p:cTn>
                              </p:par>
                              <p:par>
                                <p:cTn id="22" presetID="47" presetClass="entr" presetSubtype="0" fill="hold" nodeType="withEffect">
                                  <p:stCondLst>
                                    <p:cond delay="0"/>
                                  </p:stCondLst>
                                  <p:childTnLst>
                                    <p:set>
                                      <p:cBhvr>
                                        <p:cTn id="23" dur="1" fill="hold">
                                          <p:stCondLst>
                                            <p:cond delay="0"/>
                                          </p:stCondLst>
                                        </p:cTn>
                                        <p:tgtEl>
                                          <p:spTgt spid="102403">
                                            <p:txEl>
                                              <p:pRg st="2" end="2"/>
                                            </p:txEl>
                                          </p:spTgt>
                                        </p:tgtEl>
                                        <p:attrNameLst>
                                          <p:attrName>style.visibility</p:attrName>
                                        </p:attrNameLst>
                                      </p:cBhvr>
                                      <p:to>
                                        <p:strVal val="visible"/>
                                      </p:to>
                                    </p:set>
                                    <p:animEffect transition="in" filter="fade">
                                      <p:cBhvr>
                                        <p:cTn id="24" dur="1000"/>
                                        <p:tgtEl>
                                          <p:spTgt spid="102403">
                                            <p:txEl>
                                              <p:pRg st="2" end="2"/>
                                            </p:txEl>
                                          </p:spTgt>
                                        </p:tgtEl>
                                      </p:cBhvr>
                                    </p:animEffect>
                                    <p:anim calcmode="lin" valueType="num">
                                      <p:cBhvr>
                                        <p:cTn id="25" dur="1000" fill="hold"/>
                                        <p:tgtEl>
                                          <p:spTgt spid="10240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0240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102403">
                                            <p:txEl>
                                              <p:pRg st="3" end="3"/>
                                            </p:txEl>
                                          </p:spTgt>
                                        </p:tgtEl>
                                        <p:attrNameLst>
                                          <p:attrName>style.visibility</p:attrName>
                                        </p:attrNameLst>
                                      </p:cBhvr>
                                      <p:to>
                                        <p:strVal val="visible"/>
                                      </p:to>
                                    </p:set>
                                    <p:anim calcmode="discrete" valueType="clr">
                                      <p:cBhvr override="childStyle">
                                        <p:cTn id="31" dur="80"/>
                                        <p:tgtEl>
                                          <p:spTgt spid="10240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102403">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102403">
                                            <p:txEl>
                                              <p:pRg st="3" end="3"/>
                                            </p:txEl>
                                          </p:spTgt>
                                        </p:tgtEl>
                                        <p:attrNameLst>
                                          <p:attrName>fill.type</p:attrName>
                                        </p:attrNameLst>
                                      </p:cBhvr>
                                      <p:to>
                                        <p:strVal val="solid"/>
                                      </p:to>
                                    </p:set>
                                  </p:childTnLst>
                                </p:cTn>
                              </p:par>
                            </p:childTnLst>
                          </p:cTn>
                        </p:par>
                      </p:childTnLst>
                    </p:cTn>
                  </p:par>
                  <p:par>
                    <p:cTn id="34" fill="hold">
                      <p:stCondLst>
                        <p:cond delay="indefinite"/>
                      </p:stCondLst>
                      <p:childTnLst>
                        <p:par>
                          <p:cTn id="35" fill="hold">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102403">
                                            <p:txEl>
                                              <p:pRg st="4" end="4"/>
                                            </p:txEl>
                                          </p:spTgt>
                                        </p:tgtEl>
                                        <p:attrNameLst>
                                          <p:attrName>style.visibility</p:attrName>
                                        </p:attrNameLst>
                                      </p:cBhvr>
                                      <p:to>
                                        <p:strVal val="visible"/>
                                      </p:to>
                                    </p:set>
                                    <p:anim calcmode="discrete" valueType="clr">
                                      <p:cBhvr override="childStyle">
                                        <p:cTn id="38" dur="80"/>
                                        <p:tgtEl>
                                          <p:spTgt spid="10240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102403">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102403">
                                            <p:txEl>
                                              <p:pRg st="4" end="4"/>
                                            </p:txEl>
                                          </p:spTgt>
                                        </p:tgtEl>
                                        <p:attrNameLst>
                                          <p:attrName>fill.type</p:attrName>
                                        </p:attrNameLst>
                                      </p:cBhvr>
                                      <p:to>
                                        <p:strVal val="solid"/>
                                      </p:to>
                                    </p:set>
                                  </p:childTnLst>
                                </p:cTn>
                              </p:par>
                            </p:childTnLst>
                          </p:cTn>
                        </p:par>
                      </p:childTnLst>
                    </p:cTn>
                  </p:par>
                  <p:par>
                    <p:cTn id="41" fill="hold">
                      <p:stCondLst>
                        <p:cond delay="indefinite"/>
                      </p:stCondLst>
                      <p:childTnLst>
                        <p:par>
                          <p:cTn id="42" fill="hold">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102403">
                                            <p:txEl>
                                              <p:pRg st="5" end="5"/>
                                            </p:txEl>
                                          </p:spTgt>
                                        </p:tgtEl>
                                        <p:attrNameLst>
                                          <p:attrName>style.visibility</p:attrName>
                                        </p:attrNameLst>
                                      </p:cBhvr>
                                      <p:to>
                                        <p:strVal val="visible"/>
                                      </p:to>
                                    </p:set>
                                    <p:anim calcmode="discrete" valueType="clr">
                                      <p:cBhvr override="childStyle">
                                        <p:cTn id="45" dur="80"/>
                                        <p:tgtEl>
                                          <p:spTgt spid="10240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102403">
                                            <p:txEl>
                                              <p:pRg st="5" end="5"/>
                                            </p:txEl>
                                          </p:spTgt>
                                        </p:tgtEl>
                                        <p:attrNameLst>
                                          <p:attrName>fillcolor</p:attrName>
                                        </p:attrNameLst>
                                      </p:cBhvr>
                                      <p:tavLst>
                                        <p:tav tm="0">
                                          <p:val>
                                            <p:clrVal>
                                              <a:schemeClr val="accent2"/>
                                            </p:clrVal>
                                          </p:val>
                                        </p:tav>
                                        <p:tav tm="50000">
                                          <p:val>
                                            <p:clrVal>
                                              <a:schemeClr val="hlink"/>
                                            </p:clrVal>
                                          </p:val>
                                        </p:tav>
                                      </p:tavLst>
                                    </p:anim>
                                    <p:set>
                                      <p:cBhvr>
                                        <p:cTn id="47" dur="80"/>
                                        <p:tgtEl>
                                          <p:spTgt spid="102403">
                                            <p:txEl>
                                              <p:pRg st="5" end="5"/>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a:xfrm>
            <a:off x="457200" y="228600"/>
            <a:ext cx="8229600" cy="1524000"/>
          </a:xfrm>
        </p:spPr>
        <p:txBody>
          <a:bodyPr/>
          <a:lstStyle/>
          <a:p>
            <a:pPr rtl="1"/>
            <a:r>
              <a:rPr lang="fa-IR" b="1">
                <a:solidFill>
                  <a:srgbClr val="FF5C29"/>
                </a:solidFill>
                <a:cs typeface="Titr Mazar" pitchFamily="2" charset="-78"/>
              </a:rPr>
              <a:t>2- باز نمائی مسئله(</a:t>
            </a:r>
            <a:r>
              <a:rPr lang="en-US" b="1" i="1">
                <a:solidFill>
                  <a:srgbClr val="FF5C29"/>
                </a:solidFill>
                <a:effectLst>
                  <a:outerShdw blurRad="38100" dist="38100" dir="2700000" algn="tl">
                    <a:srgbClr val="000000"/>
                  </a:outerShdw>
                </a:effectLst>
                <a:latin typeface="TFArdent" pitchFamily="2" charset="0"/>
                <a:cs typeface="Titr Mazar" pitchFamily="2" charset="-78"/>
              </a:rPr>
              <a:t>Representing the problem</a:t>
            </a:r>
            <a:r>
              <a:rPr lang="fa-IR">
                <a:solidFill>
                  <a:srgbClr val="FF5C29"/>
                </a:solidFill>
                <a:latin typeface="TFArdent" pitchFamily="2" charset="0"/>
                <a:cs typeface="Titr Mazar" pitchFamily="2" charset="-78"/>
              </a:rPr>
              <a:t>)</a:t>
            </a:r>
            <a:endParaRPr lang="en-US">
              <a:solidFill>
                <a:srgbClr val="FF5C29"/>
              </a:solidFill>
              <a:cs typeface="Titr Mazar" pitchFamily="2" charset="-78"/>
            </a:endParaRPr>
          </a:p>
        </p:txBody>
      </p:sp>
      <p:sp>
        <p:nvSpPr>
          <p:cNvPr id="105475" name="Rectangle 3"/>
          <p:cNvSpPr>
            <a:spLocks noGrp="1" noChangeArrowheads="1"/>
          </p:cNvSpPr>
          <p:nvPr>
            <p:ph type="body" idx="1"/>
          </p:nvPr>
        </p:nvSpPr>
        <p:spPr>
          <a:xfrm>
            <a:off x="457200" y="2057400"/>
            <a:ext cx="8229600" cy="3992563"/>
          </a:xfrm>
        </p:spPr>
        <p:txBody>
          <a:bodyPr/>
          <a:lstStyle/>
          <a:p>
            <a:pPr algn="just" rtl="1">
              <a:lnSpc>
                <a:spcPct val="90000"/>
              </a:lnSpc>
              <a:buFontTx/>
              <a:buNone/>
            </a:pPr>
            <a:r>
              <a:rPr lang="fa-IR" sz="3600" b="1">
                <a:solidFill>
                  <a:srgbClr val="FFFF00"/>
                </a:solidFill>
                <a:cs typeface="Nazanin" pitchFamily="2" charset="-78"/>
              </a:rPr>
              <a:t>ارائه ومعرفی مسئله از چند راه انجام می شود:</a:t>
            </a:r>
          </a:p>
          <a:p>
            <a:pPr algn="r" rtl="1">
              <a:lnSpc>
                <a:spcPct val="90000"/>
              </a:lnSpc>
            </a:pPr>
            <a:r>
              <a:rPr lang="fa-IR" sz="3600" b="1">
                <a:solidFill>
                  <a:srgbClr val="FFFF00"/>
                </a:solidFill>
                <a:cs typeface="Nazanin" pitchFamily="2" charset="-78"/>
              </a:rPr>
              <a:t>انديشيدن به صورت  انتزاعی بدون الزام به کتبی ونوشتاری کردن آن </a:t>
            </a:r>
          </a:p>
          <a:p>
            <a:pPr algn="r" rtl="1">
              <a:lnSpc>
                <a:spcPct val="90000"/>
              </a:lnSpc>
            </a:pPr>
            <a:r>
              <a:rPr lang="fa-IR" sz="3600" b="1">
                <a:solidFill>
                  <a:srgbClr val="FFFF00"/>
                </a:solidFill>
                <a:cs typeface="Nazanin" pitchFamily="2" charset="-78"/>
              </a:rPr>
              <a:t>استفاده از تصاوير ،نمودارها ،طرح ها،نقشه ها ، مسائل داستانی ،معادلات و مثالها</a:t>
            </a:r>
          </a:p>
          <a:p>
            <a:pPr algn="r" rtl="1">
              <a:lnSpc>
                <a:spcPct val="90000"/>
              </a:lnSpc>
            </a:pPr>
            <a:r>
              <a:rPr lang="fa-IR" sz="3600" b="1">
                <a:solidFill>
                  <a:srgbClr val="FFFF00"/>
                </a:solidFill>
                <a:cs typeface="Nazanin" pitchFamily="2" charset="-78"/>
              </a:rPr>
              <a:t>ارائه مسئله درغالب چهاربخش که به صورت دسته جمعی به آن فضای مسئله می گويند.</a:t>
            </a:r>
            <a:endParaRPr lang="en-US" sz="3600" b="1">
              <a:solidFill>
                <a:srgbClr val="FFFF00"/>
              </a:solidFill>
              <a:cs typeface="Nazanin" pitchFamily="2" charset="-78"/>
            </a:endParaRPr>
          </a:p>
        </p:txBody>
      </p:sp>
      <p:sp>
        <p:nvSpPr>
          <p:cNvPr id="105477" name="WordArt 5"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diamond(in)">
                                      <p:cBhvr>
                                        <p:cTn id="7" dur="2000"/>
                                        <p:tgtEl>
                                          <p:spTgt spid="10547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5475">
                                            <p:txEl>
                                              <p:pRg st="0" end="0"/>
                                            </p:txEl>
                                          </p:spTgt>
                                        </p:tgtEl>
                                        <p:attrNameLst>
                                          <p:attrName>style.visibility</p:attrName>
                                        </p:attrNameLst>
                                      </p:cBhvr>
                                      <p:to>
                                        <p:strVal val="visible"/>
                                      </p:to>
                                    </p:set>
                                    <p:anim calcmode="lin" valueType="num">
                                      <p:cBhvr>
                                        <p:cTn id="12" dur="1000" fill="hold"/>
                                        <p:tgtEl>
                                          <p:spTgt spid="105475">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0547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547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05475">
                                            <p:txEl>
                                              <p:pRg st="1" end="1"/>
                                            </p:txEl>
                                          </p:spTgt>
                                        </p:tgtEl>
                                        <p:attrNameLst>
                                          <p:attrName>style.visibility</p:attrName>
                                        </p:attrNameLst>
                                      </p:cBhvr>
                                      <p:to>
                                        <p:strVal val="visible"/>
                                      </p:to>
                                    </p:set>
                                    <p:anim calcmode="lin" valueType="num">
                                      <p:cBhvr>
                                        <p:cTn id="19" dur="1000" fill="hold"/>
                                        <p:tgtEl>
                                          <p:spTgt spid="105475">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0547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0547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05475">
                                            <p:txEl>
                                              <p:pRg st="2" end="2"/>
                                            </p:txEl>
                                          </p:spTgt>
                                        </p:tgtEl>
                                        <p:attrNameLst>
                                          <p:attrName>style.visibility</p:attrName>
                                        </p:attrNameLst>
                                      </p:cBhvr>
                                      <p:to>
                                        <p:strVal val="visible"/>
                                      </p:to>
                                    </p:set>
                                    <p:anim calcmode="lin" valueType="num">
                                      <p:cBhvr>
                                        <p:cTn id="26" dur="1000" fill="hold"/>
                                        <p:tgtEl>
                                          <p:spTgt spid="105475">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10547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0547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05475">
                                            <p:txEl>
                                              <p:pRg st="3" end="3"/>
                                            </p:txEl>
                                          </p:spTgt>
                                        </p:tgtEl>
                                        <p:attrNameLst>
                                          <p:attrName>style.visibility</p:attrName>
                                        </p:attrNameLst>
                                      </p:cBhvr>
                                      <p:to>
                                        <p:strVal val="visible"/>
                                      </p:to>
                                    </p:set>
                                    <p:anim calcmode="lin" valueType="num">
                                      <p:cBhvr>
                                        <p:cTn id="33" dur="1000" fill="hold"/>
                                        <p:tgtEl>
                                          <p:spTgt spid="105475">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10547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5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lgn="just" rtl="1"/>
            <a:r>
              <a:rPr lang="fa-IR" sz="4800">
                <a:cs typeface="Titr Mazar" pitchFamily="2" charset="-78"/>
              </a:rPr>
              <a:t>  </a:t>
            </a:r>
            <a:r>
              <a:rPr lang="fa-IR" sz="4800" b="1">
                <a:solidFill>
                  <a:srgbClr val="FF5C29"/>
                </a:solidFill>
                <a:cs typeface="Titr Mazar" pitchFamily="2" charset="-78"/>
              </a:rPr>
              <a:t>فضای مسئله</a:t>
            </a:r>
            <a:r>
              <a:rPr lang="fa-IR" sz="4800">
                <a:solidFill>
                  <a:srgbClr val="FF5C29"/>
                </a:solidFill>
                <a:cs typeface="Titr Mazar" pitchFamily="2" charset="-78"/>
              </a:rPr>
              <a:t> </a:t>
            </a:r>
            <a:r>
              <a:rPr lang="fa-IR" sz="4800" b="1" i="1">
                <a:solidFill>
                  <a:srgbClr val="FF5C29"/>
                </a:solidFill>
                <a:effectLst>
                  <a:outerShdw blurRad="38100" dist="38100" dir="2700000" algn="tl">
                    <a:srgbClr val="000000"/>
                  </a:outerShdw>
                </a:effectLst>
                <a:cs typeface="Titr Mazar" pitchFamily="2" charset="-78"/>
              </a:rPr>
              <a:t>(</a:t>
            </a:r>
            <a:r>
              <a:rPr lang="en-US" sz="4800" b="1" i="1">
                <a:solidFill>
                  <a:srgbClr val="FF5C29"/>
                </a:solidFill>
                <a:effectLst>
                  <a:outerShdw blurRad="38100" dist="38100" dir="2700000" algn="tl">
                    <a:srgbClr val="000000"/>
                  </a:outerShdw>
                </a:effectLst>
                <a:latin typeface="TFArdent" pitchFamily="2" charset="0"/>
                <a:cs typeface="Titr Mazar" pitchFamily="2" charset="-78"/>
              </a:rPr>
              <a:t>Problem space</a:t>
            </a:r>
            <a:r>
              <a:rPr lang="fa-IR" sz="4800">
                <a:solidFill>
                  <a:srgbClr val="FF5C29"/>
                </a:solidFill>
                <a:latin typeface="TFArdent" pitchFamily="2" charset="0"/>
                <a:cs typeface="Titr Mazar" pitchFamily="2" charset="-78"/>
              </a:rPr>
              <a:t>)</a:t>
            </a:r>
            <a:endParaRPr lang="en-US" sz="4800">
              <a:solidFill>
                <a:srgbClr val="FF5C29"/>
              </a:solidFill>
              <a:cs typeface="Titr Mazar" pitchFamily="2" charset="-78"/>
            </a:endParaRPr>
          </a:p>
        </p:txBody>
      </p:sp>
      <p:sp>
        <p:nvSpPr>
          <p:cNvPr id="107523" name="Rectangle 3"/>
          <p:cNvSpPr>
            <a:spLocks noGrp="1" noChangeArrowheads="1"/>
          </p:cNvSpPr>
          <p:nvPr>
            <p:ph type="body" idx="1"/>
          </p:nvPr>
        </p:nvSpPr>
        <p:spPr>
          <a:xfrm>
            <a:off x="457200" y="1905000"/>
            <a:ext cx="8229600" cy="4221163"/>
          </a:xfrm>
        </p:spPr>
        <p:txBody>
          <a:bodyPr/>
          <a:lstStyle/>
          <a:p>
            <a:pPr algn="just" rtl="1"/>
            <a:r>
              <a:rPr lang="fa-IR" sz="3600" b="1">
                <a:solidFill>
                  <a:srgbClr val="FFFF00"/>
                </a:solidFill>
                <a:cs typeface="Nazanin" pitchFamily="2" charset="-78"/>
              </a:rPr>
              <a:t>موقعيت ووضعيت هدف (  </a:t>
            </a:r>
            <a:r>
              <a:rPr lang="en-US" sz="3600" b="1">
                <a:solidFill>
                  <a:srgbClr val="FFFF00"/>
                </a:solidFill>
                <a:cs typeface="Nazanin" pitchFamily="2" charset="-78"/>
              </a:rPr>
              <a:t> </a:t>
            </a:r>
            <a:r>
              <a:rPr lang="en-US" sz="3600" b="1" i="1">
                <a:solidFill>
                  <a:srgbClr val="FFFF00"/>
                </a:solidFill>
                <a:latin typeface="TFArdent" pitchFamily="2" charset="0"/>
                <a:cs typeface="Nazanin" pitchFamily="2" charset="-78"/>
              </a:rPr>
              <a:t>goal state</a:t>
            </a:r>
            <a:r>
              <a:rPr lang="fa-IR" sz="3600" b="1">
                <a:solidFill>
                  <a:srgbClr val="FFFF00"/>
                </a:solidFill>
                <a:latin typeface="TFArdent" pitchFamily="2" charset="0"/>
                <a:cs typeface="Nazanin" pitchFamily="2" charset="-78"/>
              </a:rPr>
              <a:t>)</a:t>
            </a:r>
          </a:p>
          <a:p>
            <a:pPr algn="just" rtl="1"/>
            <a:r>
              <a:rPr lang="fa-IR" sz="3600" b="1">
                <a:solidFill>
                  <a:srgbClr val="FFFF00"/>
                </a:solidFill>
                <a:cs typeface="Nazanin" pitchFamily="2" charset="-78"/>
              </a:rPr>
              <a:t>موقعيت ووضعيت مقدماتی واوليه( </a:t>
            </a:r>
            <a:r>
              <a:rPr lang="en-US" sz="3600" b="1" i="1">
                <a:solidFill>
                  <a:srgbClr val="FFFF00"/>
                </a:solidFill>
                <a:latin typeface="TFArdent" pitchFamily="2" charset="0"/>
                <a:cs typeface="Nazanin" pitchFamily="2" charset="-78"/>
              </a:rPr>
              <a:t>initial state</a:t>
            </a:r>
            <a:r>
              <a:rPr lang="fa-IR" sz="3600" b="1">
                <a:solidFill>
                  <a:srgbClr val="FFFF00"/>
                </a:solidFill>
                <a:latin typeface="TFArdent" pitchFamily="2" charset="0"/>
                <a:cs typeface="Nazanin" pitchFamily="2" charset="-78"/>
              </a:rPr>
              <a:t>)</a:t>
            </a:r>
          </a:p>
          <a:p>
            <a:pPr algn="just" rtl="1"/>
            <a:r>
              <a:rPr lang="fa-IR" sz="3600" b="1">
                <a:solidFill>
                  <a:srgbClr val="FFFF00"/>
                </a:solidFill>
                <a:cs typeface="Nazanin" pitchFamily="2" charset="-78"/>
              </a:rPr>
              <a:t>عاملان وگردانندگان ( </a:t>
            </a:r>
            <a:r>
              <a:rPr lang="en-US" sz="3600" b="1" i="1">
                <a:solidFill>
                  <a:srgbClr val="FFFF00"/>
                </a:solidFill>
                <a:latin typeface="TFArdent" pitchFamily="2" charset="0"/>
                <a:cs typeface="Nazanin" pitchFamily="2" charset="-78"/>
              </a:rPr>
              <a:t>Operators</a:t>
            </a:r>
            <a:r>
              <a:rPr lang="fa-IR" sz="3600">
                <a:solidFill>
                  <a:srgbClr val="FFFF00"/>
                </a:solidFill>
                <a:latin typeface="TFArdent" pitchFamily="2" charset="0"/>
                <a:cs typeface="Nazanin" pitchFamily="2" charset="-78"/>
              </a:rPr>
              <a:t>)</a:t>
            </a:r>
          </a:p>
          <a:p>
            <a:pPr algn="just" rtl="1"/>
            <a:r>
              <a:rPr lang="fa-IR" sz="3600" b="1">
                <a:solidFill>
                  <a:srgbClr val="FFFF00"/>
                </a:solidFill>
                <a:latin typeface="TFArdent" pitchFamily="2" charset="0"/>
                <a:cs typeface="Nazanin" pitchFamily="2" charset="-78"/>
              </a:rPr>
              <a:t>محدوديتهايی</a:t>
            </a:r>
            <a:r>
              <a:rPr lang="en-US" sz="3600" b="1">
                <a:solidFill>
                  <a:srgbClr val="FFFF00"/>
                </a:solidFill>
                <a:latin typeface="TFArdent" pitchFamily="2" charset="0"/>
                <a:cs typeface="Nazanin" pitchFamily="2" charset="-78"/>
              </a:rPr>
              <a:t> </a:t>
            </a:r>
            <a:r>
              <a:rPr lang="fa-IR" sz="3600" b="1">
                <a:solidFill>
                  <a:srgbClr val="FFFF00"/>
                </a:solidFill>
                <a:latin typeface="TFArdent" pitchFamily="2" charset="0"/>
                <a:cs typeface="Nazanin" pitchFamily="2" charset="-78"/>
              </a:rPr>
              <a:t>در</a:t>
            </a:r>
            <a:r>
              <a:rPr lang="fa-IR" sz="3600" b="1">
                <a:solidFill>
                  <a:srgbClr val="FFFF00"/>
                </a:solidFill>
                <a:cs typeface="Nazanin" pitchFamily="2" charset="-78"/>
              </a:rPr>
              <a:t>عاملان وگردانندگان</a:t>
            </a:r>
            <a:r>
              <a:rPr lang="en-US" sz="3600" b="1">
                <a:solidFill>
                  <a:srgbClr val="FFFF00"/>
                </a:solidFill>
                <a:cs typeface="Nazanin" pitchFamily="2" charset="-78"/>
              </a:rPr>
              <a:t> </a:t>
            </a:r>
            <a:r>
              <a:rPr lang="fa-IR" sz="3600" b="1">
                <a:solidFill>
                  <a:srgbClr val="FFFF00"/>
                </a:solidFill>
                <a:cs typeface="Nazanin" pitchFamily="2" charset="-78"/>
              </a:rPr>
              <a:t>  </a:t>
            </a:r>
            <a:r>
              <a:rPr lang="en-US" sz="3600" b="1">
                <a:solidFill>
                  <a:srgbClr val="FFFF00"/>
                </a:solidFill>
                <a:cs typeface="Nazanin" pitchFamily="2" charset="-78"/>
              </a:rPr>
              <a:t>              </a:t>
            </a:r>
            <a:r>
              <a:rPr lang="fa-IR" sz="3600" b="1">
                <a:solidFill>
                  <a:srgbClr val="FFFF00"/>
                </a:solidFill>
                <a:cs typeface="Nazanin" pitchFamily="2" charset="-78"/>
              </a:rPr>
              <a:t>( </a:t>
            </a:r>
            <a:r>
              <a:rPr lang="en-US" sz="3600" b="1" i="1">
                <a:solidFill>
                  <a:srgbClr val="FFFF00"/>
                </a:solidFill>
                <a:latin typeface="TFArdent" pitchFamily="2" charset="0"/>
                <a:cs typeface="Nazanin" pitchFamily="2" charset="-78"/>
              </a:rPr>
              <a:t>constrains on Operators </a:t>
            </a:r>
            <a:r>
              <a:rPr lang="fa-IR" sz="3600">
                <a:solidFill>
                  <a:srgbClr val="FFFF00"/>
                </a:solidFill>
                <a:latin typeface="TFArdent" pitchFamily="2" charset="0"/>
                <a:cs typeface="Nazanin" pitchFamily="2" charset="-78"/>
              </a:rPr>
              <a:t>) </a:t>
            </a:r>
          </a:p>
          <a:p>
            <a:pPr algn="just" rtl="1">
              <a:buFontTx/>
              <a:buNone/>
            </a:pPr>
            <a:r>
              <a:rPr lang="fa-IR" sz="3600" b="1">
                <a:solidFill>
                  <a:srgbClr val="FFFF00"/>
                </a:solidFill>
                <a:latin typeface="TFArdent" pitchFamily="2" charset="0"/>
                <a:cs typeface="Nazanin" pitchFamily="2" charset="-78"/>
              </a:rPr>
              <a:t> </a:t>
            </a:r>
          </a:p>
          <a:p>
            <a:pPr algn="just" rtl="1"/>
            <a:endParaRPr lang="en-US" sz="3600">
              <a:solidFill>
                <a:srgbClr val="FFFF00"/>
              </a:solidFill>
              <a:latin typeface="TFArdent" pitchFamily="2" charset="0"/>
              <a:cs typeface="Nazanin" pitchFamily="2" charset="-78"/>
            </a:endParaRPr>
          </a:p>
        </p:txBody>
      </p:sp>
      <p:sp>
        <p:nvSpPr>
          <p:cNvPr id="107525" name="WordArt 5"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box(in)">
                                      <p:cBhvr>
                                        <p:cTn id="7" dur="500"/>
                                        <p:tgtEl>
                                          <p:spTgt spid="10752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 calcmode="lin" valueType="num">
                                      <p:cBhvr>
                                        <p:cTn id="12" dur="1000" fill="hold"/>
                                        <p:tgtEl>
                                          <p:spTgt spid="10752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0752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752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07523">
                                            <p:txEl>
                                              <p:pRg st="1" end="1"/>
                                            </p:txEl>
                                          </p:spTgt>
                                        </p:tgtEl>
                                        <p:attrNameLst>
                                          <p:attrName>style.visibility</p:attrName>
                                        </p:attrNameLst>
                                      </p:cBhvr>
                                      <p:to>
                                        <p:strVal val="visible"/>
                                      </p:to>
                                    </p:set>
                                    <p:anim calcmode="lin" valueType="num">
                                      <p:cBhvr>
                                        <p:cTn id="19" dur="1000" fill="hold"/>
                                        <p:tgtEl>
                                          <p:spTgt spid="107523">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0752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0752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107523">
                                            <p:txEl>
                                              <p:pRg st="2" end="2"/>
                                            </p:txEl>
                                          </p:spTgt>
                                        </p:tgtEl>
                                        <p:attrNameLst>
                                          <p:attrName>style.visibility</p:attrName>
                                        </p:attrNameLst>
                                      </p:cBhvr>
                                      <p:to>
                                        <p:strVal val="visible"/>
                                      </p:to>
                                    </p:set>
                                    <p:anim calcmode="lin" valueType="num">
                                      <p:cBhvr>
                                        <p:cTn id="26" dur="1000" fill="hold"/>
                                        <p:tgtEl>
                                          <p:spTgt spid="107523">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10752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0752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grpId="0" nodeType="clickEffect">
                                  <p:stCondLst>
                                    <p:cond delay="0"/>
                                  </p:stCondLst>
                                  <p:childTnLst>
                                    <p:set>
                                      <p:cBhvr>
                                        <p:cTn id="32" dur="1" fill="hold">
                                          <p:stCondLst>
                                            <p:cond delay="0"/>
                                          </p:stCondLst>
                                        </p:cTn>
                                        <p:tgtEl>
                                          <p:spTgt spid="107523">
                                            <p:txEl>
                                              <p:pRg st="3" end="3"/>
                                            </p:txEl>
                                          </p:spTgt>
                                        </p:tgtEl>
                                        <p:attrNameLst>
                                          <p:attrName>style.visibility</p:attrName>
                                        </p:attrNameLst>
                                      </p:cBhvr>
                                      <p:to>
                                        <p:strVal val="visible"/>
                                      </p:to>
                                    </p:set>
                                    <p:anim calcmode="lin" valueType="num">
                                      <p:cBhvr>
                                        <p:cTn id="33" dur="1000" fill="hold"/>
                                        <p:tgtEl>
                                          <p:spTgt spid="107523">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10752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752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grpId="0" nodeType="clickEffect">
                                  <p:stCondLst>
                                    <p:cond delay="0"/>
                                  </p:stCondLst>
                                  <p:childTnLst>
                                    <p:set>
                                      <p:cBhvr>
                                        <p:cTn id="39" dur="1" fill="hold">
                                          <p:stCondLst>
                                            <p:cond delay="0"/>
                                          </p:stCondLst>
                                        </p:cTn>
                                        <p:tgtEl>
                                          <p:spTgt spid="107523">
                                            <p:txEl>
                                              <p:pRg st="4" end="4"/>
                                            </p:txEl>
                                          </p:spTgt>
                                        </p:tgtEl>
                                        <p:attrNameLst>
                                          <p:attrName>style.visibility</p:attrName>
                                        </p:attrNameLst>
                                      </p:cBhvr>
                                      <p:to>
                                        <p:strVal val="visible"/>
                                      </p:to>
                                    </p:set>
                                    <p:anim calcmode="lin" valueType="num">
                                      <p:cBhvr>
                                        <p:cTn id="40" dur="1000" fill="hold"/>
                                        <p:tgtEl>
                                          <p:spTgt spid="107523">
                                            <p:txEl>
                                              <p:pRg st="4" end="4"/>
                                            </p:txEl>
                                          </p:spTgt>
                                        </p:tgtEl>
                                        <p:attrNameLst>
                                          <p:attrName>ppt_x</p:attrName>
                                        </p:attrNameLst>
                                      </p:cBhvr>
                                      <p:tavLst>
                                        <p:tav tm="0">
                                          <p:val>
                                            <p:strVal val="#ppt_x-.2"/>
                                          </p:val>
                                        </p:tav>
                                        <p:tav tm="100000">
                                          <p:val>
                                            <p:strVal val="#ppt_x"/>
                                          </p:val>
                                        </p:tav>
                                      </p:tavLst>
                                    </p:anim>
                                    <p:anim calcmode="lin" valueType="num">
                                      <p:cBhvr>
                                        <p:cTn id="41" dur="1000" fill="hold"/>
                                        <p:tgtEl>
                                          <p:spTgt spid="10752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1075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457200"/>
            <a:ext cx="8229600" cy="1219200"/>
          </a:xfrm>
        </p:spPr>
        <p:txBody>
          <a:bodyPr/>
          <a:lstStyle/>
          <a:p>
            <a:pPr rtl="1"/>
            <a:r>
              <a:rPr lang="fa-IR" b="1">
                <a:solidFill>
                  <a:srgbClr val="FF5C29"/>
                </a:solidFill>
                <a:cs typeface="Titr Mazar" pitchFamily="2" charset="-78"/>
              </a:rPr>
              <a:t>موقعيت ووضعيت هدف</a:t>
            </a:r>
            <a:r>
              <a:rPr lang="fa-IR" b="1">
                <a:solidFill>
                  <a:srgbClr val="FF5C29"/>
                </a:solidFill>
                <a:cs typeface="Nazanin" pitchFamily="2" charset="-78"/>
              </a:rPr>
              <a:t> (  </a:t>
            </a:r>
            <a:r>
              <a:rPr lang="en-US" b="1">
                <a:solidFill>
                  <a:srgbClr val="FF5C29"/>
                </a:solidFill>
                <a:cs typeface="Nazanin" pitchFamily="2" charset="-78"/>
              </a:rPr>
              <a:t> </a:t>
            </a:r>
            <a:r>
              <a:rPr lang="en-US" b="1">
                <a:solidFill>
                  <a:srgbClr val="FF5C29"/>
                </a:solidFill>
                <a:effectLst>
                  <a:outerShdw blurRad="38100" dist="38100" dir="2700000" algn="tl">
                    <a:srgbClr val="000000"/>
                  </a:outerShdw>
                </a:effectLst>
                <a:cs typeface="Nazanin" pitchFamily="2" charset="-78"/>
              </a:rPr>
              <a:t>( </a:t>
            </a:r>
            <a:r>
              <a:rPr lang="en-US" b="1" i="1">
                <a:solidFill>
                  <a:srgbClr val="FF5C29"/>
                </a:solidFill>
                <a:effectLst>
                  <a:outerShdw blurRad="38100" dist="38100" dir="2700000" algn="tl">
                    <a:srgbClr val="000000"/>
                  </a:outerShdw>
                </a:effectLst>
                <a:latin typeface="TFArdent" pitchFamily="2" charset="0"/>
                <a:cs typeface="Nazanin" pitchFamily="2" charset="-78"/>
              </a:rPr>
              <a:t>goal state</a:t>
            </a:r>
          </a:p>
        </p:txBody>
      </p:sp>
      <p:sp>
        <p:nvSpPr>
          <p:cNvPr id="108547" name="Rectangle 3"/>
          <p:cNvSpPr>
            <a:spLocks noGrp="1" noChangeArrowheads="1"/>
          </p:cNvSpPr>
          <p:nvPr>
            <p:ph type="body" idx="1"/>
          </p:nvPr>
        </p:nvSpPr>
        <p:spPr>
          <a:xfrm>
            <a:off x="457200" y="1828800"/>
            <a:ext cx="8229600" cy="3992563"/>
          </a:xfrm>
        </p:spPr>
        <p:txBody>
          <a:bodyPr/>
          <a:lstStyle/>
          <a:p>
            <a:pPr algn="just" rtl="1">
              <a:buFontTx/>
              <a:buNone/>
            </a:pPr>
            <a:r>
              <a:rPr lang="fa-IR" sz="3600" b="1">
                <a:solidFill>
                  <a:srgbClr val="FFFF00"/>
                </a:solidFill>
                <a:cs typeface="Nazanin" pitchFamily="2" charset="-78"/>
              </a:rPr>
              <a:t>موقعيت هدف به آنچه که می خواهيم انجام دهيم و     مسئله ای که قصد حل کردن آن را داريم اشاره دارد.</a:t>
            </a:r>
          </a:p>
          <a:p>
            <a:pPr algn="just" rtl="1">
              <a:buFontTx/>
              <a:buNone/>
            </a:pPr>
            <a:r>
              <a:rPr lang="fa-IR" sz="3600" b="1">
                <a:solidFill>
                  <a:srgbClr val="FFFF00"/>
                </a:solidFill>
                <a:cs typeface="Nazanin" pitchFamily="2" charset="-78"/>
              </a:rPr>
              <a:t>هدف را واضح ،روشن ،خاص وساده بيان کردن تا بهتر برای حل مسئله بکار آيد</a:t>
            </a:r>
            <a:r>
              <a:rPr lang="fa-IR" b="1">
                <a:solidFill>
                  <a:srgbClr val="FFFF00"/>
                </a:solidFill>
                <a:cs typeface="Nazanin" pitchFamily="2" charset="-78"/>
              </a:rPr>
              <a:t>.</a:t>
            </a:r>
            <a:endParaRPr lang="en-US" b="1">
              <a:solidFill>
                <a:srgbClr val="FFFF00"/>
              </a:solidFill>
              <a:cs typeface="Nazanin" pitchFamily="2" charset="-78"/>
            </a:endParaRPr>
          </a:p>
        </p:txBody>
      </p:sp>
      <p:sp>
        <p:nvSpPr>
          <p:cNvPr id="108548"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8546"/>
                                        </p:tgtEl>
                                        <p:attrNameLst>
                                          <p:attrName>style.visibility</p:attrName>
                                        </p:attrNameLst>
                                      </p:cBhvr>
                                      <p:to>
                                        <p:strVal val="visible"/>
                                      </p:to>
                                    </p:set>
                                    <p:animEffect transition="in" filter="checkerboard(across)">
                                      <p:cBhvr>
                                        <p:cTn id="7" dur="500"/>
                                        <p:tgtEl>
                                          <p:spTgt spid="10854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08547">
                                            <p:txEl>
                                              <p:pRg st="0" end="0"/>
                                            </p:txEl>
                                          </p:spTgt>
                                        </p:tgtEl>
                                        <p:attrNameLst>
                                          <p:attrName>style.visibility</p:attrName>
                                        </p:attrNameLst>
                                      </p:cBhvr>
                                      <p:to>
                                        <p:strVal val="visible"/>
                                      </p:to>
                                    </p:set>
                                    <p:anim calcmode="lin" valueType="num">
                                      <p:cBhvr>
                                        <p:cTn id="12" dur="1000" fill="hold"/>
                                        <p:tgtEl>
                                          <p:spTgt spid="108547">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0854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0854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08547">
                                            <p:txEl>
                                              <p:pRg st="1" end="1"/>
                                            </p:txEl>
                                          </p:spTgt>
                                        </p:tgtEl>
                                        <p:attrNameLst>
                                          <p:attrName>style.visibility</p:attrName>
                                        </p:attrNameLst>
                                      </p:cBhvr>
                                      <p:to>
                                        <p:strVal val="visible"/>
                                      </p:to>
                                    </p:set>
                                    <p:anim calcmode="lin" valueType="num">
                                      <p:cBhvr>
                                        <p:cTn id="19" dur="1000" fill="hold"/>
                                        <p:tgtEl>
                                          <p:spTgt spid="108547">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0854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085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normAutofit/>
          </a:bodyPr>
          <a:lstStyle/>
          <a:p>
            <a:pPr rtl="1"/>
            <a:r>
              <a:rPr lang="fa-IR" sz="4800" b="1">
                <a:solidFill>
                  <a:srgbClr val="FF5C29"/>
                </a:solidFill>
                <a:cs typeface="Nazanin" pitchFamily="2" charset="-78"/>
              </a:rPr>
              <a:t>موقعيت ووضعيت مقدماتی واوليه </a:t>
            </a:r>
            <a:r>
              <a:rPr lang="en-US" sz="4800" b="1" i="1">
                <a:solidFill>
                  <a:srgbClr val="FF5C29"/>
                </a:solidFill>
                <a:effectLst>
                  <a:outerShdw blurRad="38100" dist="38100" dir="2700000" algn="tl">
                    <a:srgbClr val="000000"/>
                  </a:outerShdw>
                </a:effectLst>
                <a:latin typeface="TFArdent" pitchFamily="2" charset="0"/>
                <a:cs typeface="Nazanin" pitchFamily="2" charset="-78"/>
              </a:rPr>
              <a:t>initial state</a:t>
            </a:r>
          </a:p>
        </p:txBody>
      </p:sp>
      <p:sp>
        <p:nvSpPr>
          <p:cNvPr id="109571" name="Rectangle 3"/>
          <p:cNvSpPr>
            <a:spLocks noGrp="1" noChangeArrowheads="1"/>
          </p:cNvSpPr>
          <p:nvPr>
            <p:ph type="body" idx="1"/>
          </p:nvPr>
        </p:nvSpPr>
        <p:spPr>
          <a:xfrm>
            <a:off x="457200" y="2057400"/>
            <a:ext cx="8229600" cy="4068763"/>
          </a:xfrm>
        </p:spPr>
        <p:txBody>
          <a:bodyPr/>
          <a:lstStyle/>
          <a:p>
            <a:pPr algn="just" rtl="1">
              <a:buFontTx/>
              <a:buNone/>
            </a:pPr>
            <a:r>
              <a:rPr lang="fa-IR" sz="3600" b="1">
                <a:solidFill>
                  <a:srgbClr val="FFFF00"/>
                </a:solidFill>
                <a:cs typeface="Nazanin" pitchFamily="2" charset="-78"/>
              </a:rPr>
              <a:t>موقعيت اوليه به آنچه که قبل از تلاش برای حل مسئله    درباره آن می دانيم اشاره دارد.</a:t>
            </a:r>
          </a:p>
          <a:p>
            <a:pPr algn="just" rtl="1"/>
            <a:r>
              <a:rPr lang="fa-IR" sz="3600" b="1">
                <a:solidFill>
                  <a:srgbClr val="FFFF00"/>
                </a:solidFill>
                <a:cs typeface="Nazanin" pitchFamily="2" charset="-78"/>
              </a:rPr>
              <a:t>چه مقدار اطلاعات در مورد مسئله داريم؟</a:t>
            </a:r>
          </a:p>
          <a:p>
            <a:pPr algn="just" rtl="1"/>
            <a:r>
              <a:rPr lang="fa-IR" sz="3600" b="1">
                <a:solidFill>
                  <a:srgbClr val="FFFF00"/>
                </a:solidFill>
                <a:cs typeface="Nazanin" pitchFamily="2" charset="-78"/>
              </a:rPr>
              <a:t>چه اطلاعاتی مهمتر هستند؟</a:t>
            </a:r>
          </a:p>
          <a:p>
            <a:pPr algn="just" rtl="1"/>
            <a:r>
              <a:rPr lang="fa-IR" sz="3600" b="1">
                <a:solidFill>
                  <a:srgbClr val="FFFF00"/>
                </a:solidFill>
                <a:cs typeface="Nazanin" pitchFamily="2" charset="-78"/>
              </a:rPr>
              <a:t>آيا می توان مسئله را به مسائل کوچکتر تبديل کرد</a:t>
            </a:r>
            <a:r>
              <a:rPr lang="fa-IR" b="1">
                <a:solidFill>
                  <a:srgbClr val="FFFF00"/>
                </a:solidFill>
                <a:cs typeface="Nazanin" pitchFamily="2" charset="-78"/>
              </a:rPr>
              <a:t>؟  </a:t>
            </a:r>
            <a:endParaRPr lang="en-US" b="1">
              <a:solidFill>
                <a:srgbClr val="FFFF00"/>
              </a:solidFill>
              <a:cs typeface="Nazanin" pitchFamily="2" charset="-78"/>
            </a:endParaRPr>
          </a:p>
        </p:txBody>
      </p:sp>
      <p:sp>
        <p:nvSpPr>
          <p:cNvPr id="109572"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9570"/>
                                        </p:tgtEl>
                                        <p:attrNameLst>
                                          <p:attrName>style.visibility</p:attrName>
                                        </p:attrNameLst>
                                      </p:cBhvr>
                                      <p:to>
                                        <p:strVal val="visible"/>
                                      </p:to>
                                    </p:set>
                                    <p:animEffect transition="in" filter="barn(inHorizontal)">
                                      <p:cBhvr>
                                        <p:cTn id="7" dur="500"/>
                                        <p:tgtEl>
                                          <p:spTgt spid="109570"/>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nodeType="clickEffect">
                                  <p:stCondLst>
                                    <p:cond delay="0"/>
                                  </p:stCondLst>
                                  <p:iterate type="lt">
                                    <p:tmPct val="50000"/>
                                  </p:iterate>
                                  <p:childTnLst>
                                    <p:set>
                                      <p:cBhvr>
                                        <p:cTn id="11" dur="1" fill="hold">
                                          <p:stCondLst>
                                            <p:cond delay="0"/>
                                          </p:stCondLst>
                                        </p:cTn>
                                        <p:tgtEl>
                                          <p:spTgt spid="109571">
                                            <p:txEl>
                                              <p:pRg st="0" end="0"/>
                                            </p:txEl>
                                          </p:spTgt>
                                        </p:tgtEl>
                                        <p:attrNameLst>
                                          <p:attrName>style.visibility</p:attrName>
                                        </p:attrNameLst>
                                      </p:cBhvr>
                                      <p:to>
                                        <p:strVal val="visible"/>
                                      </p:to>
                                    </p:set>
                                    <p:anim calcmode="discrete" valueType="clr">
                                      <p:cBhvr override="childStyle">
                                        <p:cTn id="12" dur="80"/>
                                        <p:tgtEl>
                                          <p:spTgt spid="1095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109571">
                                            <p:txEl>
                                              <p:pRg st="0" end="0"/>
                                            </p:txEl>
                                          </p:spTgt>
                                        </p:tgtEl>
                                        <p:attrNameLst>
                                          <p:attrName>fillcolor</p:attrName>
                                        </p:attrNameLst>
                                      </p:cBhvr>
                                      <p:tavLst>
                                        <p:tav tm="0">
                                          <p:val>
                                            <p:clrVal>
                                              <a:schemeClr val="accent2"/>
                                            </p:clrVal>
                                          </p:val>
                                        </p:tav>
                                        <p:tav tm="50000">
                                          <p:val>
                                            <p:clrVal>
                                              <a:schemeClr val="hlink"/>
                                            </p:clrVal>
                                          </p:val>
                                        </p:tav>
                                      </p:tavLst>
                                    </p:anim>
                                    <p:set>
                                      <p:cBhvr>
                                        <p:cTn id="14" dur="80"/>
                                        <p:tgtEl>
                                          <p:spTgt spid="109571">
                                            <p:txEl>
                                              <p:pRg st="0" end="0"/>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09571">
                                            <p:txEl>
                                              <p:pRg st="1" end="1"/>
                                            </p:txEl>
                                          </p:spTgt>
                                        </p:tgtEl>
                                        <p:attrNameLst>
                                          <p:attrName>style.visibility</p:attrName>
                                        </p:attrNameLst>
                                      </p:cBhvr>
                                      <p:to>
                                        <p:strVal val="visible"/>
                                      </p:to>
                                    </p:set>
                                    <p:anim calcmode="discrete" valueType="clr">
                                      <p:cBhvr override="childStyle">
                                        <p:cTn id="19" dur="80"/>
                                        <p:tgtEl>
                                          <p:spTgt spid="10957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09571">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09571">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109571">
                                            <p:txEl>
                                              <p:pRg st="2" end="2"/>
                                            </p:txEl>
                                          </p:spTgt>
                                        </p:tgtEl>
                                        <p:attrNameLst>
                                          <p:attrName>style.visibility</p:attrName>
                                        </p:attrNameLst>
                                      </p:cBhvr>
                                      <p:to>
                                        <p:strVal val="visible"/>
                                      </p:to>
                                    </p:set>
                                    <p:anim calcmode="discrete" valueType="clr">
                                      <p:cBhvr override="childStyle">
                                        <p:cTn id="26" dur="80"/>
                                        <p:tgtEl>
                                          <p:spTgt spid="10957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09571">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109571">
                                            <p:txEl>
                                              <p:pRg st="2" end="2"/>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nodeType="clickEffect">
                                  <p:stCondLst>
                                    <p:cond delay="0"/>
                                  </p:stCondLst>
                                  <p:iterate type="lt">
                                    <p:tmPct val="50000"/>
                                  </p:iterate>
                                  <p:childTnLst>
                                    <p:set>
                                      <p:cBhvr>
                                        <p:cTn id="32" dur="1" fill="hold">
                                          <p:stCondLst>
                                            <p:cond delay="0"/>
                                          </p:stCondLst>
                                        </p:cTn>
                                        <p:tgtEl>
                                          <p:spTgt spid="109571">
                                            <p:txEl>
                                              <p:pRg st="3" end="3"/>
                                            </p:txEl>
                                          </p:spTgt>
                                        </p:tgtEl>
                                        <p:attrNameLst>
                                          <p:attrName>style.visibility</p:attrName>
                                        </p:attrNameLst>
                                      </p:cBhvr>
                                      <p:to>
                                        <p:strVal val="visible"/>
                                      </p:to>
                                    </p:set>
                                    <p:anim calcmode="discrete" valueType="clr">
                                      <p:cBhvr override="childStyle">
                                        <p:cTn id="33" dur="80"/>
                                        <p:tgtEl>
                                          <p:spTgt spid="10957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109571">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109571">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457200"/>
            <a:ext cx="8229600" cy="1447800"/>
          </a:xfrm>
        </p:spPr>
        <p:txBody>
          <a:bodyPr>
            <a:normAutofit fontScale="90000"/>
          </a:bodyPr>
          <a:lstStyle/>
          <a:p>
            <a:pPr algn="just" rtl="1"/>
            <a:r>
              <a:rPr lang="fa-IR" sz="4800" b="1">
                <a:solidFill>
                  <a:srgbClr val="FF5C29"/>
                </a:solidFill>
                <a:cs typeface="Titr Mazar" pitchFamily="2" charset="-78"/>
              </a:rPr>
              <a:t>عاملان وگردانندگان (</a:t>
            </a:r>
            <a:r>
              <a:rPr lang="fa-IR" sz="4800" b="1" i="1">
                <a:solidFill>
                  <a:srgbClr val="FFFF00"/>
                </a:solidFill>
                <a:effectLst>
                  <a:outerShdw blurRad="38100" dist="38100" dir="2700000" algn="tl">
                    <a:srgbClr val="000000"/>
                  </a:outerShdw>
                </a:effectLst>
                <a:cs typeface="Titr Mazar" pitchFamily="2" charset="-78"/>
              </a:rPr>
              <a:t> </a:t>
            </a:r>
            <a:r>
              <a:rPr lang="en-US" sz="4800" b="1" i="1">
                <a:solidFill>
                  <a:srgbClr val="FF5C29"/>
                </a:solidFill>
                <a:effectLst>
                  <a:outerShdw blurRad="38100" dist="38100" dir="2700000" algn="tl">
                    <a:srgbClr val="000000"/>
                  </a:outerShdw>
                </a:effectLst>
                <a:latin typeface="TFArdent" pitchFamily="2" charset="0"/>
                <a:cs typeface="Titr Mazar" pitchFamily="2" charset="-78"/>
              </a:rPr>
              <a:t>Operators</a:t>
            </a:r>
            <a:r>
              <a:rPr lang="fa-IR" sz="4800">
                <a:solidFill>
                  <a:srgbClr val="FF5C29"/>
                </a:solidFill>
                <a:latin typeface="TFArdent" pitchFamily="2" charset="0"/>
                <a:cs typeface="Titr Mazar" pitchFamily="2" charset="-78"/>
              </a:rPr>
              <a:t>)</a:t>
            </a:r>
            <a:br>
              <a:rPr lang="fa-IR" sz="4800">
                <a:solidFill>
                  <a:srgbClr val="FF5C29"/>
                </a:solidFill>
                <a:latin typeface="TFArdent" pitchFamily="2" charset="0"/>
                <a:cs typeface="Titr Mazar" pitchFamily="2" charset="-78"/>
              </a:rPr>
            </a:br>
            <a:endParaRPr lang="en-US" sz="4800">
              <a:solidFill>
                <a:srgbClr val="FF5C29"/>
              </a:solidFill>
              <a:latin typeface="TFArdent" pitchFamily="2" charset="0"/>
              <a:cs typeface="Titr Mazar" pitchFamily="2" charset="-78"/>
            </a:endParaRPr>
          </a:p>
        </p:txBody>
      </p:sp>
      <p:sp>
        <p:nvSpPr>
          <p:cNvPr id="110595" name="Rectangle 3"/>
          <p:cNvSpPr>
            <a:spLocks noGrp="1" noChangeArrowheads="1"/>
          </p:cNvSpPr>
          <p:nvPr>
            <p:ph type="body" idx="1"/>
          </p:nvPr>
        </p:nvSpPr>
        <p:spPr>
          <a:xfrm>
            <a:off x="457200" y="1752600"/>
            <a:ext cx="8229600" cy="4525963"/>
          </a:xfrm>
        </p:spPr>
        <p:txBody>
          <a:bodyPr/>
          <a:lstStyle/>
          <a:p>
            <a:pPr algn="just" rtl="1">
              <a:buFontTx/>
              <a:buNone/>
            </a:pPr>
            <a:r>
              <a:rPr lang="fa-IR" sz="3600" b="1">
                <a:solidFill>
                  <a:srgbClr val="FFFF00"/>
                </a:solidFill>
                <a:cs typeface="Nazanin" pitchFamily="2" charset="-78"/>
              </a:rPr>
              <a:t>عمل کنندگان به اهداف يا مفاهيمی در مسئله که می توان برای دستيابی به حل مسئله آنها را بکار برد اشاره دارد.</a:t>
            </a:r>
          </a:p>
          <a:p>
            <a:pPr algn="just" rtl="1"/>
            <a:r>
              <a:rPr lang="fa-IR" sz="3600" b="1">
                <a:solidFill>
                  <a:srgbClr val="FFFF00"/>
                </a:solidFill>
                <a:cs typeface="Nazanin" pitchFamily="2" charset="-78"/>
              </a:rPr>
              <a:t>مهره ها در يک صفحه شطرنج</a:t>
            </a:r>
          </a:p>
          <a:p>
            <a:pPr algn="just" rtl="1"/>
            <a:r>
              <a:rPr lang="fa-IR" sz="3600" b="1">
                <a:solidFill>
                  <a:srgbClr val="FFFF00"/>
                </a:solidFill>
                <a:cs typeface="Nazanin" pitchFamily="2" charset="-78"/>
              </a:rPr>
              <a:t>متغييرها در معادلات جبری</a:t>
            </a:r>
          </a:p>
          <a:p>
            <a:pPr algn="just" rtl="1"/>
            <a:r>
              <a:rPr lang="fa-IR" sz="3600" b="1">
                <a:solidFill>
                  <a:srgbClr val="FFFF00"/>
                </a:solidFill>
                <a:cs typeface="Nazanin" pitchFamily="2" charset="-78"/>
              </a:rPr>
              <a:t>زمان ودانش مربوط به محتوا درهنگام اجرای تست</a:t>
            </a:r>
            <a:r>
              <a:rPr lang="fa-IR" b="1">
                <a:cs typeface="Nazanin" pitchFamily="2" charset="-78"/>
              </a:rPr>
              <a:t> </a:t>
            </a:r>
            <a:endParaRPr lang="en-US" b="1">
              <a:cs typeface="Nazanin" pitchFamily="2" charset="-78"/>
            </a:endParaRPr>
          </a:p>
        </p:txBody>
      </p:sp>
      <p:sp>
        <p:nvSpPr>
          <p:cNvPr id="110596"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0594"/>
                                        </p:tgtEl>
                                        <p:attrNameLst>
                                          <p:attrName>style.visibility</p:attrName>
                                        </p:attrNameLst>
                                      </p:cBhvr>
                                      <p:to>
                                        <p:strVal val="visible"/>
                                      </p:to>
                                    </p:set>
                                    <p:animEffect transition="in" filter="checkerboard(across)">
                                      <p:cBhvr>
                                        <p:cTn id="7" dur="500"/>
                                        <p:tgtEl>
                                          <p:spTgt spid="110594"/>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10595">
                                            <p:txEl>
                                              <p:pRg st="0" end="0"/>
                                            </p:txEl>
                                          </p:spTgt>
                                        </p:tgtEl>
                                        <p:attrNameLst>
                                          <p:attrName>style.visibility</p:attrName>
                                        </p:attrNameLst>
                                      </p:cBhvr>
                                      <p:to>
                                        <p:strVal val="visible"/>
                                      </p:to>
                                    </p:set>
                                    <p:anim calcmode="lin" valueType="num">
                                      <p:cBhvr>
                                        <p:cTn id="12" dur="1000" fill="hold"/>
                                        <p:tgtEl>
                                          <p:spTgt spid="110595">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1059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059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10595">
                                            <p:txEl>
                                              <p:pRg st="1" end="1"/>
                                            </p:txEl>
                                          </p:spTgt>
                                        </p:tgtEl>
                                        <p:attrNameLst>
                                          <p:attrName>style.visibility</p:attrName>
                                        </p:attrNameLst>
                                      </p:cBhvr>
                                      <p:to>
                                        <p:strVal val="visible"/>
                                      </p:to>
                                    </p:set>
                                    <p:anim calcmode="lin" valueType="num">
                                      <p:cBhvr>
                                        <p:cTn id="19" dur="1000" fill="hold"/>
                                        <p:tgtEl>
                                          <p:spTgt spid="110595">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1059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0595">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10595">
                                            <p:txEl>
                                              <p:pRg st="2" end="2"/>
                                            </p:txEl>
                                          </p:spTgt>
                                        </p:tgtEl>
                                        <p:attrNameLst>
                                          <p:attrName>style.visibility</p:attrName>
                                        </p:attrNameLst>
                                      </p:cBhvr>
                                      <p:to>
                                        <p:strVal val="visible"/>
                                      </p:to>
                                    </p:set>
                                    <p:anim calcmode="lin" valueType="num">
                                      <p:cBhvr>
                                        <p:cTn id="26" dur="1000" fill="hold"/>
                                        <p:tgtEl>
                                          <p:spTgt spid="110595">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11059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0595">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110595">
                                            <p:txEl>
                                              <p:pRg st="3" end="3"/>
                                            </p:txEl>
                                          </p:spTgt>
                                        </p:tgtEl>
                                        <p:attrNameLst>
                                          <p:attrName>style.visibility</p:attrName>
                                        </p:attrNameLst>
                                      </p:cBhvr>
                                      <p:to>
                                        <p:strVal val="visible"/>
                                      </p:to>
                                    </p:set>
                                    <p:anim calcmode="lin" valueType="num">
                                      <p:cBhvr>
                                        <p:cTn id="33" dur="1000" fill="hold"/>
                                        <p:tgtEl>
                                          <p:spTgt spid="110595">
                                            <p:txEl>
                                              <p:pRg st="3" end="3"/>
                                            </p:txEl>
                                          </p:spTgt>
                                        </p:tgtEl>
                                        <p:attrNameLst>
                                          <p:attrName>ppt_x</p:attrName>
                                        </p:attrNameLst>
                                      </p:cBhvr>
                                      <p:tavLst>
                                        <p:tav tm="0">
                                          <p:val>
                                            <p:strVal val="#ppt_x-.2"/>
                                          </p:val>
                                        </p:tav>
                                        <p:tav tm="100000">
                                          <p:val>
                                            <p:strVal val="#ppt_x"/>
                                          </p:val>
                                        </p:tav>
                                      </p:tavLst>
                                    </p:anim>
                                    <p:anim calcmode="lin" valueType="num">
                                      <p:cBhvr>
                                        <p:cTn id="34" dur="1000" fill="hold"/>
                                        <p:tgtEl>
                                          <p:spTgt spid="11059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105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4"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fontScale="90000"/>
          </a:bodyPr>
          <a:lstStyle/>
          <a:p>
            <a:r>
              <a:rPr lang="fa-IR" b="1">
                <a:solidFill>
                  <a:srgbClr val="FF5C29"/>
                </a:solidFill>
                <a:latin typeface="TFArdent" pitchFamily="2" charset="0"/>
                <a:cs typeface="Titr Mazar" pitchFamily="2" charset="-78"/>
              </a:rPr>
              <a:t>محدوديتهايی در</a:t>
            </a:r>
            <a:r>
              <a:rPr lang="fa-IR" b="1">
                <a:solidFill>
                  <a:srgbClr val="FF5C29"/>
                </a:solidFill>
                <a:cs typeface="Titr Mazar" pitchFamily="2" charset="-78"/>
              </a:rPr>
              <a:t>عاملان وگردانندگان</a:t>
            </a:r>
            <a:r>
              <a:rPr lang="fa-IR" sz="4000" b="1">
                <a:solidFill>
                  <a:srgbClr val="FF5C29"/>
                </a:solidFill>
                <a:cs typeface="Nazanin" pitchFamily="2" charset="-78"/>
              </a:rPr>
              <a:t> </a:t>
            </a:r>
            <a:r>
              <a:rPr lang="en-US" sz="4000" b="1" i="1">
                <a:solidFill>
                  <a:srgbClr val="FF5C29"/>
                </a:solidFill>
                <a:effectLst>
                  <a:outerShdw blurRad="38100" dist="38100" dir="2700000" algn="tl">
                    <a:srgbClr val="000000"/>
                  </a:outerShdw>
                </a:effectLst>
                <a:latin typeface="TFArdent" pitchFamily="2" charset="0"/>
                <a:cs typeface="Nazanin" pitchFamily="2" charset="-78"/>
              </a:rPr>
              <a:t>constrains on Operators</a:t>
            </a:r>
          </a:p>
        </p:txBody>
      </p:sp>
      <p:sp>
        <p:nvSpPr>
          <p:cNvPr id="113667" name="Rectangle 3"/>
          <p:cNvSpPr>
            <a:spLocks noGrp="1" noChangeArrowheads="1"/>
          </p:cNvSpPr>
          <p:nvPr>
            <p:ph type="body" idx="1"/>
          </p:nvPr>
        </p:nvSpPr>
        <p:spPr>
          <a:xfrm>
            <a:off x="685800" y="1828800"/>
            <a:ext cx="8229600" cy="4525963"/>
          </a:xfrm>
        </p:spPr>
        <p:txBody>
          <a:bodyPr/>
          <a:lstStyle/>
          <a:p>
            <a:pPr algn="just" rtl="1">
              <a:lnSpc>
                <a:spcPct val="90000"/>
              </a:lnSpc>
              <a:buFontTx/>
              <a:buNone/>
            </a:pPr>
            <a:r>
              <a:rPr lang="fa-IR" sz="4000" b="1">
                <a:solidFill>
                  <a:srgbClr val="FFFF00"/>
                </a:solidFill>
                <a:cs typeface="Nazanin" pitchFamily="2" charset="-78"/>
              </a:rPr>
              <a:t>محدوديتهای عاملان به تنگناها و موانعی که استفاده ازيک عامل يابيشتررامحدود</a:t>
            </a:r>
            <a:r>
              <a:rPr lang="en-US" sz="4000" b="1">
                <a:solidFill>
                  <a:srgbClr val="FFFF00"/>
                </a:solidFill>
                <a:cs typeface="Nazanin" pitchFamily="2" charset="-78"/>
              </a:rPr>
              <a:t>       </a:t>
            </a:r>
            <a:r>
              <a:rPr lang="fa-IR" sz="4000" b="1">
                <a:solidFill>
                  <a:srgbClr val="FFFF00"/>
                </a:solidFill>
                <a:cs typeface="Nazanin" pitchFamily="2" charset="-78"/>
              </a:rPr>
              <a:t>می سازند اشاره دارد.</a:t>
            </a:r>
          </a:p>
          <a:p>
            <a:pPr algn="just" rtl="1">
              <a:lnSpc>
                <a:spcPct val="90000"/>
              </a:lnSpc>
            </a:pPr>
            <a:r>
              <a:rPr lang="fa-IR" sz="4000" b="1">
                <a:solidFill>
                  <a:srgbClr val="FFFF00"/>
                </a:solidFill>
                <a:cs typeface="Nazanin" pitchFamily="2" charset="-78"/>
              </a:rPr>
              <a:t>در بازی شطرنج حرکت هر يک ازمهره هامحدود است.</a:t>
            </a:r>
          </a:p>
          <a:p>
            <a:pPr algn="just" rtl="1">
              <a:lnSpc>
                <a:spcPct val="90000"/>
              </a:lnSpc>
            </a:pPr>
            <a:r>
              <a:rPr lang="fa-IR" sz="4000" b="1">
                <a:solidFill>
                  <a:srgbClr val="FFFF00"/>
                </a:solidFill>
                <a:cs typeface="Nazanin" pitchFamily="2" charset="-78"/>
              </a:rPr>
              <a:t>در يک آزمون، زمان واستفاده يا عدم استفاده از کتاب يا جزوه محدودمی شود</a:t>
            </a:r>
            <a:endParaRPr lang="en-US" sz="4000" b="1">
              <a:solidFill>
                <a:srgbClr val="FFFF00"/>
              </a:solidFill>
              <a:cs typeface="Nazanin" pitchFamily="2" charset="-78"/>
            </a:endParaRPr>
          </a:p>
        </p:txBody>
      </p:sp>
      <p:sp>
        <p:nvSpPr>
          <p:cNvPr id="113668"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3666"/>
                                        </p:tgtEl>
                                        <p:attrNameLst>
                                          <p:attrName>style.visibility</p:attrName>
                                        </p:attrNameLst>
                                      </p:cBhvr>
                                      <p:to>
                                        <p:strVal val="visible"/>
                                      </p:to>
                                    </p:set>
                                    <p:animEffect transition="in" filter="fade">
                                      <p:cBhvr>
                                        <p:cTn id="7" dur="1000"/>
                                        <p:tgtEl>
                                          <p:spTgt spid="113666"/>
                                        </p:tgtEl>
                                      </p:cBhvr>
                                    </p:animEffect>
                                    <p:anim calcmode="lin" valueType="num">
                                      <p:cBhvr>
                                        <p:cTn id="8" dur="1000" fill="hold"/>
                                        <p:tgtEl>
                                          <p:spTgt spid="113666"/>
                                        </p:tgtEl>
                                        <p:attrNameLst>
                                          <p:attrName>ppt_x</p:attrName>
                                        </p:attrNameLst>
                                      </p:cBhvr>
                                      <p:tavLst>
                                        <p:tav tm="0">
                                          <p:val>
                                            <p:strVal val="#ppt_x"/>
                                          </p:val>
                                        </p:tav>
                                        <p:tav tm="100000">
                                          <p:val>
                                            <p:strVal val="#ppt_x"/>
                                          </p:val>
                                        </p:tav>
                                      </p:tavLst>
                                    </p:anim>
                                    <p:anim calcmode="lin" valueType="num">
                                      <p:cBhvr>
                                        <p:cTn id="9" dur="1000" fill="hold"/>
                                        <p:tgtEl>
                                          <p:spTgt spid="11366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3667">
                                            <p:txEl>
                                              <p:pRg st="0" end="0"/>
                                            </p:txEl>
                                          </p:spTgt>
                                        </p:tgtEl>
                                        <p:attrNameLst>
                                          <p:attrName>style.visibility</p:attrName>
                                        </p:attrNameLst>
                                      </p:cBhvr>
                                      <p:to>
                                        <p:strVal val="visible"/>
                                      </p:to>
                                    </p:set>
                                    <p:anim calcmode="lin" valueType="num">
                                      <p:cBhvr>
                                        <p:cTn id="14" dur="1000" fill="hold"/>
                                        <p:tgtEl>
                                          <p:spTgt spid="113667">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1366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366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3667">
                                            <p:txEl>
                                              <p:pRg st="1" end="1"/>
                                            </p:txEl>
                                          </p:spTgt>
                                        </p:tgtEl>
                                        <p:attrNameLst>
                                          <p:attrName>style.visibility</p:attrName>
                                        </p:attrNameLst>
                                      </p:cBhvr>
                                      <p:to>
                                        <p:strVal val="visible"/>
                                      </p:to>
                                    </p:set>
                                    <p:anim calcmode="lin" valueType="num">
                                      <p:cBhvr>
                                        <p:cTn id="21" dur="1000" fill="hold"/>
                                        <p:tgtEl>
                                          <p:spTgt spid="113667">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11366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366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13667">
                                            <p:txEl>
                                              <p:pRg st="2" end="2"/>
                                            </p:txEl>
                                          </p:spTgt>
                                        </p:tgtEl>
                                        <p:attrNameLst>
                                          <p:attrName>style.visibility</p:attrName>
                                        </p:attrNameLst>
                                      </p:cBhvr>
                                      <p:to>
                                        <p:strVal val="visible"/>
                                      </p:to>
                                    </p:set>
                                    <p:anim calcmode="lin" valueType="num">
                                      <p:cBhvr>
                                        <p:cTn id="28" dur="1000" fill="hold"/>
                                        <p:tgtEl>
                                          <p:spTgt spid="113667">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11366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136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6"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04800"/>
            <a:ext cx="8382000" cy="1905000"/>
          </a:xfrm>
        </p:spPr>
        <p:txBody>
          <a:bodyPr/>
          <a:lstStyle/>
          <a:p>
            <a:pPr rtl="1"/>
            <a:r>
              <a:rPr lang="fa-IR" b="1">
                <a:solidFill>
                  <a:srgbClr val="FF5C29"/>
                </a:solidFill>
              </a:rPr>
              <a:t>3</a:t>
            </a:r>
            <a:r>
              <a:rPr lang="fa-IR">
                <a:solidFill>
                  <a:srgbClr val="FF5C29"/>
                </a:solidFill>
              </a:rPr>
              <a:t>- </a:t>
            </a:r>
            <a:r>
              <a:rPr lang="fa-IR" b="1">
                <a:solidFill>
                  <a:srgbClr val="FF5C29"/>
                </a:solidFill>
                <a:cs typeface="Titr Mazar" pitchFamily="2" charset="-78"/>
              </a:rPr>
              <a:t>انتخاب يک استراتژی مناسب</a:t>
            </a:r>
            <a:r>
              <a:rPr lang="en-US"/>
              <a:t> </a:t>
            </a:r>
            <a:r>
              <a:rPr lang="en-US" b="1" i="1">
                <a:solidFill>
                  <a:srgbClr val="FF5C29"/>
                </a:solidFill>
                <a:effectLst>
                  <a:outerShdw blurRad="38100" dist="38100" dir="2700000" algn="tl">
                    <a:srgbClr val="000000"/>
                  </a:outerShdw>
                </a:effectLst>
                <a:latin typeface="TFArdent" pitchFamily="2" charset="0"/>
              </a:rPr>
              <a:t>Selecting an Appropriate</a:t>
            </a:r>
            <a:r>
              <a:rPr lang="en-US" b="1" i="1">
                <a:solidFill>
                  <a:srgbClr val="FF5C29"/>
                </a:solidFill>
                <a:latin typeface="TFArdent" pitchFamily="2" charset="0"/>
              </a:rPr>
              <a:t> </a:t>
            </a:r>
            <a:r>
              <a:rPr lang="en-US" b="1" i="1">
                <a:solidFill>
                  <a:srgbClr val="FF5C29"/>
                </a:solidFill>
                <a:effectLst>
                  <a:outerShdw blurRad="38100" dist="38100" dir="2700000" algn="tl">
                    <a:srgbClr val="000000"/>
                  </a:outerShdw>
                </a:effectLst>
                <a:latin typeface="TFArdent" pitchFamily="2" charset="0"/>
              </a:rPr>
              <a:t>Strategy</a:t>
            </a:r>
            <a:r>
              <a:rPr lang="en-US" sz="4000" b="1" i="1">
                <a:effectLst>
                  <a:outerShdw blurRad="38100" dist="38100" dir="2700000" algn="tl">
                    <a:srgbClr val="FFFFFF"/>
                  </a:outerShdw>
                </a:effectLst>
              </a:rPr>
              <a:t> </a:t>
            </a:r>
          </a:p>
        </p:txBody>
      </p:sp>
      <p:sp>
        <p:nvSpPr>
          <p:cNvPr id="114691" name="Rectangle 3"/>
          <p:cNvSpPr>
            <a:spLocks noGrp="1" noChangeArrowheads="1"/>
          </p:cNvSpPr>
          <p:nvPr>
            <p:ph type="body" idx="1"/>
          </p:nvPr>
        </p:nvSpPr>
        <p:spPr>
          <a:xfrm>
            <a:off x="457200" y="2438400"/>
            <a:ext cx="8229600" cy="3687763"/>
          </a:xfrm>
        </p:spPr>
        <p:txBody>
          <a:bodyPr/>
          <a:lstStyle/>
          <a:p>
            <a:pPr marL="609600" indent="-609600" algn="just" rtl="1">
              <a:buFontTx/>
              <a:buNone/>
            </a:pPr>
            <a:r>
              <a:rPr lang="fa-IR" sz="4000" b="1">
                <a:solidFill>
                  <a:srgbClr val="FFFF00"/>
                </a:solidFill>
                <a:cs typeface="Nazanin" pitchFamily="2" charset="-78"/>
              </a:rPr>
              <a:t>مردم از روشهای متفاوتی جهت حل مسئله استفاده می کنند.اين روشها به دو تقسيم می شوند:</a:t>
            </a:r>
          </a:p>
          <a:p>
            <a:pPr marL="609600" indent="-609600" algn="just" rtl="1">
              <a:buFontTx/>
              <a:buAutoNum type="arabicPeriod"/>
            </a:pPr>
            <a:r>
              <a:rPr lang="fa-IR" sz="4000" b="1">
                <a:solidFill>
                  <a:srgbClr val="FFFF00"/>
                </a:solidFill>
                <a:cs typeface="Nazanin" pitchFamily="2" charset="-78"/>
              </a:rPr>
              <a:t>مراحل پياپی </a:t>
            </a:r>
            <a:r>
              <a:rPr lang="en-US" sz="4000" b="1" i="1">
                <a:solidFill>
                  <a:srgbClr val="FFFF00"/>
                </a:solidFill>
                <a:effectLst>
                  <a:outerShdw blurRad="38100" dist="38100" dir="2700000" algn="tl">
                    <a:srgbClr val="000000"/>
                  </a:outerShdw>
                </a:effectLst>
                <a:latin typeface="TFArdent" pitchFamily="2" charset="0"/>
                <a:cs typeface="Nazanin" pitchFamily="2" charset="-78"/>
              </a:rPr>
              <a:t>Algorithm</a:t>
            </a:r>
            <a:r>
              <a:rPr lang="en-US" sz="4000" b="1" i="1">
                <a:solidFill>
                  <a:srgbClr val="FFFF00"/>
                </a:solidFill>
                <a:latin typeface="TFArdent" pitchFamily="2" charset="0"/>
                <a:cs typeface="Nazanin" pitchFamily="2" charset="-78"/>
              </a:rPr>
              <a:t>)</a:t>
            </a:r>
            <a:r>
              <a:rPr lang="fa-IR" sz="4000" b="1" i="1">
                <a:solidFill>
                  <a:srgbClr val="FFFF00"/>
                </a:solidFill>
                <a:latin typeface="TFArdent" pitchFamily="2" charset="0"/>
                <a:cs typeface="Nazanin" pitchFamily="2" charset="-78"/>
              </a:rPr>
              <a:t> </a:t>
            </a:r>
            <a:r>
              <a:rPr lang="fa-IR" sz="4000" b="1" i="1">
                <a:solidFill>
                  <a:srgbClr val="FFFF00"/>
                </a:solidFill>
                <a:cs typeface="Nazanin" pitchFamily="2" charset="-78"/>
              </a:rPr>
              <a:t>)</a:t>
            </a:r>
          </a:p>
          <a:p>
            <a:pPr marL="609600" indent="-609600" algn="just" rtl="1">
              <a:buFontTx/>
              <a:buAutoNum type="arabicPeriod"/>
            </a:pPr>
            <a:r>
              <a:rPr lang="fa-IR" sz="4000" b="1">
                <a:solidFill>
                  <a:srgbClr val="FFFF00"/>
                </a:solidFill>
                <a:cs typeface="Nazanin" pitchFamily="2" charset="-78"/>
              </a:rPr>
              <a:t>روش ابتکاری</a:t>
            </a:r>
            <a:r>
              <a:rPr lang="en-US" sz="4000" b="1" i="1">
                <a:solidFill>
                  <a:srgbClr val="FFFF00"/>
                </a:solidFill>
                <a:cs typeface="Nazanin" pitchFamily="2" charset="-78"/>
              </a:rPr>
              <a:t>)</a:t>
            </a:r>
            <a:r>
              <a:rPr lang="fa-IR" sz="4000" b="1" i="1">
                <a:solidFill>
                  <a:srgbClr val="FFFF00"/>
                </a:solidFill>
                <a:cs typeface="Nazanin" pitchFamily="2" charset="-78"/>
              </a:rPr>
              <a:t> </a:t>
            </a:r>
            <a:r>
              <a:rPr lang="en-US" sz="4000" b="1" i="1">
                <a:solidFill>
                  <a:srgbClr val="FFFF00"/>
                </a:solidFill>
                <a:effectLst>
                  <a:outerShdw blurRad="38100" dist="38100" dir="2700000" algn="tl">
                    <a:srgbClr val="000000"/>
                  </a:outerShdw>
                </a:effectLst>
                <a:latin typeface="TFArdent" pitchFamily="2" charset="0"/>
                <a:cs typeface="Nazanin" pitchFamily="2" charset="-78"/>
              </a:rPr>
              <a:t>( Heuristic</a:t>
            </a:r>
          </a:p>
        </p:txBody>
      </p:sp>
      <p:sp>
        <p:nvSpPr>
          <p:cNvPr id="114692"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4690"/>
                                        </p:tgtEl>
                                        <p:attrNameLst>
                                          <p:attrName>style.visibility</p:attrName>
                                        </p:attrNameLst>
                                      </p:cBhvr>
                                      <p:to>
                                        <p:strVal val="visible"/>
                                      </p:to>
                                    </p:set>
                                    <p:animEffect transition="in" filter="checkerboard(across)">
                                      <p:cBhvr>
                                        <p:cTn id="7" dur="500"/>
                                        <p:tgtEl>
                                          <p:spTgt spid="114690"/>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14691">
                                            <p:txEl>
                                              <p:pRg st="0" end="0"/>
                                            </p:txEl>
                                          </p:spTgt>
                                        </p:tgtEl>
                                        <p:attrNameLst>
                                          <p:attrName>style.visibility</p:attrName>
                                        </p:attrNameLst>
                                      </p:cBhvr>
                                      <p:to>
                                        <p:strVal val="visible"/>
                                      </p:to>
                                    </p:set>
                                    <p:anim calcmode="lin" valueType="num">
                                      <p:cBhvr>
                                        <p:cTn id="12" dur="1000" fill="hold"/>
                                        <p:tgtEl>
                                          <p:spTgt spid="114691">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1469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469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14691">
                                            <p:txEl>
                                              <p:pRg st="1" end="1"/>
                                            </p:txEl>
                                          </p:spTgt>
                                        </p:tgtEl>
                                        <p:attrNameLst>
                                          <p:attrName>style.visibility</p:attrName>
                                        </p:attrNameLst>
                                      </p:cBhvr>
                                      <p:to>
                                        <p:strVal val="visible"/>
                                      </p:to>
                                    </p:set>
                                    <p:anim calcmode="lin" valueType="num">
                                      <p:cBhvr>
                                        <p:cTn id="19" dur="1000" fill="hold"/>
                                        <p:tgtEl>
                                          <p:spTgt spid="114691">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1469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14691">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14691">
                                            <p:txEl>
                                              <p:pRg st="2" end="2"/>
                                            </p:txEl>
                                          </p:spTgt>
                                        </p:tgtEl>
                                        <p:attrNameLst>
                                          <p:attrName>style.visibility</p:attrName>
                                        </p:attrNameLst>
                                      </p:cBhvr>
                                      <p:to>
                                        <p:strVal val="visible"/>
                                      </p:to>
                                    </p:set>
                                    <p:anim calcmode="lin" valueType="num">
                                      <p:cBhvr>
                                        <p:cTn id="26" dur="1000" fill="hold"/>
                                        <p:tgtEl>
                                          <p:spTgt spid="114691">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11469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146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0"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457200" y="381000"/>
            <a:ext cx="8229600" cy="1219200"/>
          </a:xfrm>
        </p:spPr>
        <p:txBody>
          <a:bodyPr/>
          <a:lstStyle/>
          <a:p>
            <a:pPr algn="just" rtl="1"/>
            <a:r>
              <a:rPr lang="fa-IR" sz="4800">
                <a:cs typeface="Titr Mazar" pitchFamily="2" charset="-78"/>
              </a:rPr>
              <a:t>     </a:t>
            </a:r>
            <a:r>
              <a:rPr lang="fa-IR" sz="4800" b="1">
                <a:solidFill>
                  <a:srgbClr val="FF5C29"/>
                </a:solidFill>
                <a:cs typeface="Titr Mazar" pitchFamily="2" charset="-78"/>
              </a:rPr>
              <a:t>مراحل پياپی</a:t>
            </a:r>
            <a:r>
              <a:rPr lang="fa-IR" sz="4800">
                <a:solidFill>
                  <a:srgbClr val="FF5C29"/>
                </a:solidFill>
                <a:cs typeface="Titr Mazar" pitchFamily="2" charset="-78"/>
              </a:rPr>
              <a:t> </a:t>
            </a:r>
            <a:r>
              <a:rPr lang="fa-IR" sz="4800" b="1" i="1">
                <a:solidFill>
                  <a:srgbClr val="FF5C29"/>
                </a:solidFill>
                <a:effectLst>
                  <a:outerShdw blurRad="38100" dist="38100" dir="2700000" algn="tl">
                    <a:srgbClr val="000000"/>
                  </a:outerShdw>
                </a:effectLst>
                <a:cs typeface="Titr Mazar" pitchFamily="2" charset="-78"/>
              </a:rPr>
              <a:t>(</a:t>
            </a:r>
            <a:r>
              <a:rPr lang="en-US" sz="4800" b="1" i="1">
                <a:solidFill>
                  <a:srgbClr val="FF5C29"/>
                </a:solidFill>
                <a:effectLst>
                  <a:outerShdw blurRad="38100" dist="38100" dir="2700000" algn="tl">
                    <a:srgbClr val="000000"/>
                  </a:outerShdw>
                </a:effectLst>
                <a:latin typeface="TFArdent" pitchFamily="2" charset="0"/>
                <a:cs typeface="Titr Mazar" pitchFamily="2" charset="-78"/>
              </a:rPr>
              <a:t>Algorithm</a:t>
            </a:r>
            <a:r>
              <a:rPr lang="fa-IR" sz="4800" b="1" i="1">
                <a:solidFill>
                  <a:srgbClr val="FF5C29"/>
                </a:solidFill>
                <a:effectLst>
                  <a:outerShdw blurRad="38100" dist="38100" dir="2700000" algn="tl">
                    <a:srgbClr val="000000"/>
                  </a:outerShdw>
                </a:effectLst>
                <a:latin typeface="TFArdent" pitchFamily="2" charset="0"/>
                <a:cs typeface="Titr Mazar" pitchFamily="2" charset="-78"/>
              </a:rPr>
              <a:t>)</a:t>
            </a:r>
            <a:endParaRPr lang="en-US" sz="4800" b="1" i="1">
              <a:solidFill>
                <a:srgbClr val="FF5C29"/>
              </a:solidFill>
              <a:effectLst>
                <a:outerShdw blurRad="38100" dist="38100" dir="2700000" algn="tl">
                  <a:srgbClr val="000000"/>
                </a:outerShdw>
              </a:effectLst>
              <a:cs typeface="Titr Mazar" pitchFamily="2" charset="-78"/>
            </a:endParaRPr>
          </a:p>
        </p:txBody>
      </p:sp>
      <p:sp>
        <p:nvSpPr>
          <p:cNvPr id="116739" name="Rectangle 3"/>
          <p:cNvSpPr>
            <a:spLocks noGrp="1" noChangeArrowheads="1"/>
          </p:cNvSpPr>
          <p:nvPr>
            <p:ph type="body" idx="1"/>
          </p:nvPr>
        </p:nvSpPr>
        <p:spPr>
          <a:xfrm>
            <a:off x="457200" y="1905000"/>
            <a:ext cx="8229600" cy="4221163"/>
          </a:xfrm>
        </p:spPr>
        <p:txBody>
          <a:bodyPr/>
          <a:lstStyle/>
          <a:p>
            <a:pPr algn="just" rtl="1">
              <a:lnSpc>
                <a:spcPct val="90000"/>
              </a:lnSpc>
              <a:buFontTx/>
              <a:buNone/>
            </a:pPr>
            <a:r>
              <a:rPr lang="fa-IR" sz="4000" b="1">
                <a:solidFill>
                  <a:srgbClr val="FFFF00"/>
                </a:solidFill>
                <a:cs typeface="Nazanin" pitchFamily="2" charset="-78"/>
              </a:rPr>
              <a:t>روش الگوريتم يک روش گام به گام منظم است در صورتی که يادگيرنده در محاسبات خود دقت داشته باشدمی تواند مسائل پيچيده ای راحل کند.</a:t>
            </a:r>
          </a:p>
          <a:p>
            <a:pPr algn="just" rtl="1">
              <a:lnSpc>
                <a:spcPct val="90000"/>
              </a:lnSpc>
              <a:buFontTx/>
              <a:buNone/>
            </a:pPr>
            <a:r>
              <a:rPr lang="fa-IR" sz="4000" b="1">
                <a:solidFill>
                  <a:srgbClr val="FFFF00"/>
                </a:solidFill>
                <a:cs typeface="Nazanin" pitchFamily="2" charset="-78"/>
              </a:rPr>
              <a:t>اين روش برای مسائلی که درست تعريف شده، مشخص و بدون ابهام باشد مورد استفاده قرار می گيرد. </a:t>
            </a:r>
            <a:endParaRPr lang="en-US" sz="4000" b="1">
              <a:solidFill>
                <a:srgbClr val="FFFF00"/>
              </a:solidFill>
              <a:cs typeface="Nazanin" pitchFamily="2" charset="-78"/>
            </a:endParaRPr>
          </a:p>
        </p:txBody>
      </p:sp>
      <p:sp>
        <p:nvSpPr>
          <p:cNvPr id="116740"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16738"/>
                                        </p:tgtEl>
                                        <p:attrNameLst>
                                          <p:attrName>style.visibility</p:attrName>
                                        </p:attrNameLst>
                                      </p:cBhvr>
                                      <p:to>
                                        <p:strVal val="visible"/>
                                      </p:to>
                                    </p:set>
                                    <p:anim calcmode="lin" valueType="num">
                                      <p:cBhvr>
                                        <p:cTn id="7" dur="1000" fill="hold"/>
                                        <p:tgtEl>
                                          <p:spTgt spid="116738"/>
                                        </p:tgtEl>
                                        <p:attrNameLst>
                                          <p:attrName>ppt_w</p:attrName>
                                        </p:attrNameLst>
                                      </p:cBhvr>
                                      <p:tavLst>
                                        <p:tav tm="0">
                                          <p:val>
                                            <p:strVal val="#ppt_w*0.70"/>
                                          </p:val>
                                        </p:tav>
                                        <p:tav tm="100000">
                                          <p:val>
                                            <p:strVal val="#ppt_w"/>
                                          </p:val>
                                        </p:tav>
                                      </p:tavLst>
                                    </p:anim>
                                    <p:anim calcmode="lin" valueType="num">
                                      <p:cBhvr>
                                        <p:cTn id="8" dur="1000" fill="hold"/>
                                        <p:tgtEl>
                                          <p:spTgt spid="116738"/>
                                        </p:tgtEl>
                                        <p:attrNameLst>
                                          <p:attrName>ppt_h</p:attrName>
                                        </p:attrNameLst>
                                      </p:cBhvr>
                                      <p:tavLst>
                                        <p:tav tm="0">
                                          <p:val>
                                            <p:strVal val="#ppt_h"/>
                                          </p:val>
                                        </p:tav>
                                        <p:tav tm="100000">
                                          <p:val>
                                            <p:strVal val="#ppt_h"/>
                                          </p:val>
                                        </p:tav>
                                      </p:tavLst>
                                    </p:anim>
                                    <p:animEffect transition="in" filter="fade">
                                      <p:cBhvr>
                                        <p:cTn id="9" dur="1000"/>
                                        <p:tgtEl>
                                          <p:spTgt spid="116738"/>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16739">
                                            <p:txEl>
                                              <p:pRg st="0" end="0"/>
                                            </p:txEl>
                                          </p:spTgt>
                                        </p:tgtEl>
                                        <p:attrNameLst>
                                          <p:attrName>style.visibility</p:attrName>
                                        </p:attrNameLst>
                                      </p:cBhvr>
                                      <p:to>
                                        <p:strVal val="visible"/>
                                      </p:to>
                                    </p:set>
                                    <p:anim calcmode="lin" valueType="num">
                                      <p:cBhvr>
                                        <p:cTn id="14" dur="1000" fill="hold"/>
                                        <p:tgtEl>
                                          <p:spTgt spid="116739">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1673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16739">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16739">
                                            <p:txEl>
                                              <p:pRg st="1" end="1"/>
                                            </p:txEl>
                                          </p:spTgt>
                                        </p:tgtEl>
                                        <p:attrNameLst>
                                          <p:attrName>style.visibility</p:attrName>
                                        </p:attrNameLst>
                                      </p:cBhvr>
                                      <p:to>
                                        <p:strVal val="visible"/>
                                      </p:to>
                                    </p:set>
                                    <p:anim calcmode="lin" valueType="num">
                                      <p:cBhvr>
                                        <p:cTn id="21" dur="1000" fill="hold"/>
                                        <p:tgtEl>
                                          <p:spTgt spid="116739">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116739">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167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FF0000"/>
                </a:solidFill>
                <a:effectLst>
                  <a:outerShdw blurRad="38100" dist="38100" dir="2700000" algn="tl">
                    <a:srgbClr val="000000">
                      <a:alpha val="43137"/>
                    </a:srgbClr>
                  </a:outerShdw>
                </a:effectLst>
                <a:cs typeface="B Nazanin" pitchFamily="2" charset="-78"/>
              </a:rPr>
              <a:t>دوره دوم: تکنولوژی نظامها</a:t>
            </a:r>
            <a:endParaRPr lang="fa-IR" b="1" dirty="0">
              <a:solidFill>
                <a:srgbClr val="FF0000"/>
              </a:solidFill>
              <a:effectLst>
                <a:outerShdw blurRad="38100" dist="38100" dir="2700000" algn="tl">
                  <a:srgbClr val="000000">
                    <a:alpha val="43137"/>
                  </a:srgbClr>
                </a:outerShdw>
              </a:effectLst>
              <a:cs typeface="B Nazanin" pitchFamily="2" charset="-78"/>
            </a:endParaRPr>
          </a:p>
        </p:txBody>
      </p:sp>
      <p:sp>
        <p:nvSpPr>
          <p:cNvPr id="3" name="Content Placeholder 2"/>
          <p:cNvSpPr>
            <a:spLocks noGrp="1"/>
          </p:cNvSpPr>
          <p:nvPr>
            <p:ph idx="1"/>
          </p:nvPr>
        </p:nvSpPr>
        <p:spPr>
          <a:xfrm>
            <a:off x="457200" y="1295400"/>
            <a:ext cx="8229600" cy="4830763"/>
          </a:xfrm>
        </p:spPr>
        <p:txBody>
          <a:bodyPr>
            <a:normAutofit lnSpcReduction="10000"/>
          </a:bodyPr>
          <a:lstStyle/>
          <a:p>
            <a:pPr algn="r" rtl="1"/>
            <a:r>
              <a:rPr lang="fa-IR" b="1" dirty="0" smtClean="0">
                <a:solidFill>
                  <a:srgbClr val="FFFF00"/>
                </a:solidFill>
                <a:effectLst>
                  <a:outerShdw blurRad="38100" dist="38100" dir="2700000" algn="tl">
                    <a:srgbClr val="000000">
                      <a:alpha val="43137"/>
                    </a:srgbClr>
                  </a:outerShdw>
                </a:effectLst>
                <a:cs typeface="B Nazanin" pitchFamily="2" charset="-78"/>
              </a:rPr>
              <a:t>دوره دوم از اوائل سالهای 1960 تا اواخر سالهای 1980 که به آن تکنولوژی نظامها هم می گویند، روشهای طراحی نرم افزار یا مواد آموزشی است که به یادگیری بهتر منجر می شود. از این دیدگاه تکنولوژی</a:t>
            </a:r>
            <a:r>
              <a:rPr lang="en-US" b="1" dirty="0" smtClean="0">
                <a:solidFill>
                  <a:srgbClr val="FFFF00"/>
                </a:solidFill>
                <a:effectLst>
                  <a:outerShdw blurRad="38100" dist="38100" dir="2700000" algn="tl">
                    <a:srgbClr val="000000">
                      <a:alpha val="43137"/>
                    </a:srgbClr>
                  </a:outerShdw>
                </a:effectLst>
                <a:cs typeface="B Nazanin" pitchFamily="2" charset="-78"/>
              </a:rPr>
              <a:t> </a:t>
            </a:r>
            <a:r>
              <a:rPr lang="fa-IR" b="1" dirty="0" smtClean="0">
                <a:solidFill>
                  <a:srgbClr val="FFFF00"/>
                </a:solidFill>
                <a:effectLst>
                  <a:outerShdw blurRad="38100" dist="38100" dir="2700000" algn="tl">
                    <a:srgbClr val="000000">
                      <a:alpha val="43137"/>
                    </a:srgbClr>
                  </a:outerShdw>
                </a:effectLst>
                <a:cs typeface="B Nazanin" pitchFamily="2" charset="-78"/>
              </a:rPr>
              <a:t>آموزشی مجموعه روشهای است که در طرح، اجرا و ارزشیابی آموزش بکار گرفته می شود.</a:t>
            </a:r>
          </a:p>
          <a:p>
            <a:pPr algn="r" rtl="1"/>
            <a:r>
              <a:rPr lang="fa-IR" b="1" dirty="0" smtClean="0">
                <a:solidFill>
                  <a:srgbClr val="FFFF00"/>
                </a:solidFill>
                <a:effectLst>
                  <a:outerShdw blurRad="38100" dist="38100" dir="2700000" algn="tl">
                    <a:srgbClr val="000000">
                      <a:alpha val="43137"/>
                    </a:srgbClr>
                  </a:outerShdw>
                </a:effectLst>
                <a:cs typeface="B Nazanin" pitchFamily="2" charset="-78"/>
              </a:rPr>
              <a:t>در این دوره تکنولوژی آموزشی ماهیتی شناخت گرا داشت و بر درک و فهم علم از طریق فراگردهای ذهنی شامل دریافت، کسب، پردازش، نگهداری، بازیابی، و یادآوری اطلاعات تأکید داشت. </a:t>
            </a:r>
          </a:p>
          <a:p>
            <a:endParaRPr lang="fa-IR" dirty="0"/>
          </a:p>
        </p:txBody>
      </p:sp>
    </p:spTree>
  </p:cSld>
  <p:clrMapOvr>
    <a:masterClrMapping/>
  </p:clrMapOvr>
  <p:transition>
    <p:strips dir="rd"/>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304800"/>
            <a:ext cx="8229600" cy="1371600"/>
          </a:xfrm>
        </p:spPr>
        <p:txBody>
          <a:bodyPr/>
          <a:lstStyle/>
          <a:p>
            <a:pPr algn="just" rtl="1"/>
            <a:r>
              <a:rPr lang="fa-IR" sz="4800">
                <a:cs typeface="Titr Mazar" pitchFamily="2" charset="-78"/>
              </a:rPr>
              <a:t>      </a:t>
            </a:r>
            <a:r>
              <a:rPr lang="fa-IR" sz="4800" b="1">
                <a:solidFill>
                  <a:srgbClr val="FF5C29"/>
                </a:solidFill>
                <a:cs typeface="Titr Mazar" pitchFamily="2" charset="-78"/>
              </a:rPr>
              <a:t>روش ابتکاری</a:t>
            </a:r>
            <a:r>
              <a:rPr lang="fa-IR" sz="4800">
                <a:solidFill>
                  <a:srgbClr val="FF5C29"/>
                </a:solidFill>
                <a:cs typeface="Titr Mazar" pitchFamily="2" charset="-78"/>
              </a:rPr>
              <a:t> ( </a:t>
            </a:r>
            <a:r>
              <a:rPr lang="en-US" sz="4800" b="1" i="1">
                <a:solidFill>
                  <a:srgbClr val="FF5C29"/>
                </a:solidFill>
                <a:effectLst>
                  <a:outerShdw blurRad="38100" dist="38100" dir="2700000" algn="tl">
                    <a:srgbClr val="000000"/>
                  </a:outerShdw>
                </a:effectLst>
                <a:latin typeface="TFArdent" pitchFamily="2" charset="0"/>
                <a:cs typeface="Titr Mazar" pitchFamily="2" charset="-78"/>
              </a:rPr>
              <a:t>Heuristic</a:t>
            </a:r>
            <a:r>
              <a:rPr lang="fa-IR" sz="4800">
                <a:solidFill>
                  <a:srgbClr val="FF5C29"/>
                </a:solidFill>
                <a:cs typeface="Titr Mazar" pitchFamily="2" charset="-78"/>
              </a:rPr>
              <a:t>)</a:t>
            </a:r>
            <a:endParaRPr lang="en-US" sz="4800">
              <a:solidFill>
                <a:srgbClr val="FF5C29"/>
              </a:solidFill>
              <a:cs typeface="Titr Mazar" pitchFamily="2" charset="-78"/>
            </a:endParaRPr>
          </a:p>
        </p:txBody>
      </p:sp>
      <p:sp>
        <p:nvSpPr>
          <p:cNvPr id="117763" name="Rectangle 3"/>
          <p:cNvSpPr>
            <a:spLocks noGrp="1" noChangeArrowheads="1"/>
          </p:cNvSpPr>
          <p:nvPr>
            <p:ph type="body" idx="1"/>
          </p:nvPr>
        </p:nvSpPr>
        <p:spPr>
          <a:xfrm>
            <a:off x="457200" y="1981200"/>
            <a:ext cx="8229600" cy="4144963"/>
          </a:xfrm>
        </p:spPr>
        <p:txBody>
          <a:bodyPr/>
          <a:lstStyle/>
          <a:p>
            <a:pPr marL="609600" indent="-609600" algn="r" rtl="1">
              <a:buFontTx/>
              <a:buNone/>
            </a:pPr>
            <a:r>
              <a:rPr lang="fa-IR" sz="3600" b="1">
                <a:solidFill>
                  <a:srgbClr val="FFFF00"/>
                </a:solidFill>
                <a:cs typeface="Nazanin" pitchFamily="2" charset="-78"/>
              </a:rPr>
              <a:t>اين روش بيشتر برای مسائل نامشخص و ابهام دار مورد استفاده قرار می گيرد.اين روش شامل دو بخش است:</a:t>
            </a:r>
          </a:p>
          <a:p>
            <a:pPr marL="609600" indent="-609600" algn="r" rtl="1">
              <a:buFontTx/>
              <a:buAutoNum type="arabicPeriod"/>
            </a:pPr>
            <a:r>
              <a:rPr lang="fa-IR" sz="3600" b="1">
                <a:solidFill>
                  <a:srgbClr val="FFFF00"/>
                </a:solidFill>
                <a:cs typeface="Nazanin" pitchFamily="2" charset="-78"/>
              </a:rPr>
              <a:t>روش آزمايش و خطا ( </a:t>
            </a:r>
            <a:r>
              <a:rPr lang="en-US" sz="3600" b="1" i="1">
                <a:solidFill>
                  <a:srgbClr val="FFFF00"/>
                </a:solidFill>
                <a:effectLst>
                  <a:outerShdw blurRad="38100" dist="38100" dir="2700000" algn="tl">
                    <a:srgbClr val="000000"/>
                  </a:outerShdw>
                </a:effectLst>
                <a:latin typeface="TFArdent" pitchFamily="2" charset="0"/>
                <a:cs typeface="Nazanin" pitchFamily="2" charset="-78"/>
              </a:rPr>
              <a:t>Trial-and-Error</a:t>
            </a:r>
            <a:r>
              <a:rPr lang="fa-IR" sz="3600" b="1">
                <a:solidFill>
                  <a:srgbClr val="FFFF00"/>
                </a:solidFill>
                <a:cs typeface="Nazanin" pitchFamily="2" charset="-78"/>
              </a:rPr>
              <a:t>) </a:t>
            </a:r>
          </a:p>
          <a:p>
            <a:pPr marL="609600" indent="-609600" algn="r" rtl="1">
              <a:buFontTx/>
              <a:buAutoNum type="arabicPeriod"/>
            </a:pPr>
            <a:r>
              <a:rPr lang="fa-IR" sz="3600" b="1">
                <a:solidFill>
                  <a:srgbClr val="FFFF00"/>
                </a:solidFill>
                <a:cs typeface="Nazanin" pitchFamily="2" charset="-78"/>
              </a:rPr>
              <a:t>روش</a:t>
            </a:r>
            <a:r>
              <a:rPr lang="en-US" sz="3600" b="1">
                <a:solidFill>
                  <a:srgbClr val="FFFF00"/>
                </a:solidFill>
                <a:cs typeface="Nazanin" pitchFamily="2" charset="-78"/>
              </a:rPr>
              <a:t> </a:t>
            </a:r>
            <a:r>
              <a:rPr lang="fa-IR" sz="3600" b="1">
                <a:solidFill>
                  <a:srgbClr val="FFFF00"/>
                </a:solidFill>
                <a:cs typeface="Nazanin" pitchFamily="2" charset="-78"/>
              </a:rPr>
              <a:t>تحليل وسيله-هدف</a:t>
            </a:r>
            <a:r>
              <a:rPr lang="en-US" sz="3600" b="1">
                <a:solidFill>
                  <a:srgbClr val="FFFF00"/>
                </a:solidFill>
                <a:cs typeface="Nazanin" pitchFamily="2" charset="-78"/>
              </a:rPr>
              <a:t>)</a:t>
            </a:r>
            <a:r>
              <a:rPr lang="fa-IR" sz="3600" b="1">
                <a:solidFill>
                  <a:srgbClr val="FFFF00"/>
                </a:solidFill>
                <a:cs typeface="Nazanin" pitchFamily="2" charset="-78"/>
              </a:rPr>
              <a:t> </a:t>
            </a:r>
            <a:r>
              <a:rPr lang="en-US" sz="3600" b="1">
                <a:solidFill>
                  <a:srgbClr val="FFFF00"/>
                </a:solidFill>
                <a:cs typeface="Nazanin" pitchFamily="2" charset="-78"/>
              </a:rPr>
              <a:t> </a:t>
            </a:r>
            <a:r>
              <a:rPr lang="en-US" sz="3600" b="1" i="1">
                <a:solidFill>
                  <a:srgbClr val="FFFF00"/>
                </a:solidFill>
                <a:effectLst>
                  <a:outerShdw blurRad="38100" dist="38100" dir="2700000" algn="tl">
                    <a:srgbClr val="000000"/>
                  </a:outerShdw>
                </a:effectLst>
                <a:latin typeface="TFArdent" pitchFamily="2" charset="0"/>
                <a:cs typeface="Nazanin" pitchFamily="2" charset="-78"/>
              </a:rPr>
              <a:t>Means  -Ends</a:t>
            </a:r>
            <a:r>
              <a:rPr lang="en-US" sz="3600" b="1">
                <a:solidFill>
                  <a:srgbClr val="FFFF00"/>
                </a:solidFill>
                <a:cs typeface="Nazanin" pitchFamily="2" charset="-78"/>
              </a:rPr>
              <a:t>  </a:t>
            </a:r>
            <a:r>
              <a:rPr lang="en-US" sz="3600" b="1" i="1">
                <a:solidFill>
                  <a:srgbClr val="FFFF00"/>
                </a:solidFill>
                <a:effectLst>
                  <a:outerShdw blurRad="38100" dist="38100" dir="2700000" algn="tl">
                    <a:srgbClr val="000000"/>
                  </a:outerShdw>
                </a:effectLst>
                <a:latin typeface="TFArdent" pitchFamily="2" charset="0"/>
                <a:cs typeface="Nazanin" pitchFamily="2" charset="-78"/>
              </a:rPr>
              <a:t>Analysis</a:t>
            </a:r>
            <a:r>
              <a:rPr lang="fa-IR" sz="3600" b="1">
                <a:solidFill>
                  <a:srgbClr val="FFFF00"/>
                </a:solidFill>
                <a:cs typeface="Nazanin" pitchFamily="2" charset="-78"/>
              </a:rPr>
              <a:t> </a:t>
            </a:r>
            <a:r>
              <a:rPr lang="en-US" sz="3600" b="1">
                <a:solidFill>
                  <a:srgbClr val="FFFF00"/>
                </a:solidFill>
                <a:cs typeface="Nazanin" pitchFamily="2" charset="-78"/>
              </a:rPr>
              <a:t>(</a:t>
            </a:r>
          </a:p>
        </p:txBody>
      </p:sp>
      <p:sp>
        <p:nvSpPr>
          <p:cNvPr id="117764"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barn(inHorizontal)">
                                      <p:cBhvr>
                                        <p:cTn id="7" dur="500"/>
                                        <p:tgtEl>
                                          <p:spTgt spid="11776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17763">
                                            <p:txEl>
                                              <p:pRg st="0" end="0"/>
                                            </p:txEl>
                                          </p:spTgt>
                                        </p:tgtEl>
                                        <p:attrNameLst>
                                          <p:attrName>style.visibility</p:attrName>
                                        </p:attrNameLst>
                                      </p:cBhvr>
                                      <p:to>
                                        <p:strVal val="visible"/>
                                      </p:to>
                                    </p:set>
                                    <p:anim calcmode="lin" valueType="num">
                                      <p:cBhvr>
                                        <p:cTn id="12" dur="1000" fill="hold"/>
                                        <p:tgtEl>
                                          <p:spTgt spid="11776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1776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1776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nodeType="clickEffect">
                                  <p:stCondLst>
                                    <p:cond delay="0"/>
                                  </p:stCondLst>
                                  <p:iterate type="lt">
                                    <p:tmPct val="50000"/>
                                  </p:iterate>
                                  <p:childTnLst>
                                    <p:set>
                                      <p:cBhvr>
                                        <p:cTn id="18" dur="1" fill="hold">
                                          <p:stCondLst>
                                            <p:cond delay="0"/>
                                          </p:stCondLst>
                                        </p:cTn>
                                        <p:tgtEl>
                                          <p:spTgt spid="117763">
                                            <p:txEl>
                                              <p:pRg st="1" end="1"/>
                                            </p:txEl>
                                          </p:spTgt>
                                        </p:tgtEl>
                                        <p:attrNameLst>
                                          <p:attrName>style.visibility</p:attrName>
                                        </p:attrNameLst>
                                      </p:cBhvr>
                                      <p:to>
                                        <p:strVal val="visible"/>
                                      </p:to>
                                    </p:set>
                                    <p:anim calcmode="discrete" valueType="clr">
                                      <p:cBhvr override="childStyle">
                                        <p:cTn id="19" dur="80"/>
                                        <p:tgtEl>
                                          <p:spTgt spid="1177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7763">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117763">
                                            <p:txEl>
                                              <p:pRg st="1" end="1"/>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7" presetClass="entr" presetSubtype="0" fill="hold" nodeType="clickEffect">
                                  <p:stCondLst>
                                    <p:cond delay="0"/>
                                  </p:stCondLst>
                                  <p:iterate type="lt">
                                    <p:tmPct val="50000"/>
                                  </p:iterate>
                                  <p:childTnLst>
                                    <p:set>
                                      <p:cBhvr>
                                        <p:cTn id="25" dur="1" fill="hold">
                                          <p:stCondLst>
                                            <p:cond delay="0"/>
                                          </p:stCondLst>
                                        </p:cTn>
                                        <p:tgtEl>
                                          <p:spTgt spid="117763">
                                            <p:txEl>
                                              <p:pRg st="2" end="2"/>
                                            </p:txEl>
                                          </p:spTgt>
                                        </p:tgtEl>
                                        <p:attrNameLst>
                                          <p:attrName>style.visibility</p:attrName>
                                        </p:attrNameLst>
                                      </p:cBhvr>
                                      <p:to>
                                        <p:strVal val="visible"/>
                                      </p:to>
                                    </p:set>
                                    <p:anim calcmode="discrete" valueType="clr">
                                      <p:cBhvr override="childStyle">
                                        <p:cTn id="26" dur="80"/>
                                        <p:tgtEl>
                                          <p:spTgt spid="11776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11776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11776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304800"/>
            <a:ext cx="8305800" cy="1981200"/>
          </a:xfrm>
        </p:spPr>
        <p:txBody>
          <a:bodyPr/>
          <a:lstStyle/>
          <a:p>
            <a:pPr rtl="1"/>
            <a:r>
              <a:rPr lang="fa-IR" b="1">
                <a:solidFill>
                  <a:srgbClr val="FF5C29"/>
                </a:solidFill>
                <a:cs typeface="Titr Mazar" pitchFamily="2" charset="-78"/>
              </a:rPr>
              <a:t>4-اجرای استراتژی (</a:t>
            </a:r>
            <a:r>
              <a:rPr lang="en-US" b="1" i="1">
                <a:solidFill>
                  <a:srgbClr val="FF5C29"/>
                </a:solidFill>
                <a:effectLst>
                  <a:outerShdw blurRad="38100" dist="38100" dir="2700000" algn="tl">
                    <a:srgbClr val="000000"/>
                  </a:outerShdw>
                </a:effectLst>
                <a:latin typeface="TFArdent" pitchFamily="2" charset="0"/>
                <a:cs typeface="Titr Mazar" pitchFamily="2" charset="-78"/>
              </a:rPr>
              <a:t>Implementing</a:t>
            </a:r>
            <a:r>
              <a:rPr lang="en-US" b="1" i="1">
                <a:solidFill>
                  <a:srgbClr val="FF5C29"/>
                </a:solidFill>
                <a:effectLst>
                  <a:outerShdw blurRad="38100" dist="38100" dir="2700000" algn="tl">
                    <a:srgbClr val="000000"/>
                  </a:outerShdw>
                </a:effectLst>
                <a:cs typeface="Titr Mazar" pitchFamily="2" charset="-78"/>
              </a:rPr>
              <a:t> </a:t>
            </a:r>
            <a:r>
              <a:rPr lang="en-US" b="1" i="1">
                <a:solidFill>
                  <a:srgbClr val="FF5C29"/>
                </a:solidFill>
                <a:effectLst>
                  <a:outerShdw blurRad="38100" dist="38100" dir="2700000" algn="tl">
                    <a:srgbClr val="000000"/>
                  </a:outerShdw>
                </a:effectLst>
                <a:latin typeface="TFArdent" pitchFamily="2" charset="0"/>
                <a:cs typeface="Titr Mazar" pitchFamily="2" charset="-78"/>
              </a:rPr>
              <a:t>the</a:t>
            </a:r>
            <a:r>
              <a:rPr lang="en-US" b="1">
                <a:solidFill>
                  <a:srgbClr val="FF5C29"/>
                </a:solidFill>
                <a:latin typeface="TFArdent" pitchFamily="2" charset="0"/>
                <a:cs typeface="Titr Mazar" pitchFamily="2" charset="-78"/>
              </a:rPr>
              <a:t> </a:t>
            </a:r>
            <a:r>
              <a:rPr lang="en-US" b="1" i="1">
                <a:solidFill>
                  <a:srgbClr val="FF5C29"/>
                </a:solidFill>
                <a:effectLst>
                  <a:outerShdw blurRad="38100" dist="38100" dir="2700000" algn="tl">
                    <a:srgbClr val="000000"/>
                  </a:outerShdw>
                </a:effectLst>
                <a:latin typeface="TFArdent" pitchFamily="2" charset="0"/>
                <a:cs typeface="Titr Mazar" pitchFamily="2" charset="-78"/>
              </a:rPr>
              <a:t>Strategy</a:t>
            </a:r>
            <a:r>
              <a:rPr lang="fa-IR" b="1">
                <a:solidFill>
                  <a:srgbClr val="FF5C29"/>
                </a:solidFill>
                <a:cs typeface="Titr Mazar" pitchFamily="2" charset="-78"/>
              </a:rPr>
              <a:t>)</a:t>
            </a:r>
            <a:r>
              <a:rPr lang="en-US" b="1">
                <a:solidFill>
                  <a:srgbClr val="FFFF00"/>
                </a:solidFill>
                <a:cs typeface="Titr Mazar" pitchFamily="2" charset="-78"/>
              </a:rPr>
              <a:t> </a:t>
            </a:r>
          </a:p>
        </p:txBody>
      </p:sp>
      <p:sp>
        <p:nvSpPr>
          <p:cNvPr id="130051" name="Rectangle 3"/>
          <p:cNvSpPr>
            <a:spLocks noGrp="1" noChangeArrowheads="1"/>
          </p:cNvSpPr>
          <p:nvPr>
            <p:ph type="body" idx="1"/>
          </p:nvPr>
        </p:nvSpPr>
        <p:spPr>
          <a:xfrm>
            <a:off x="457200" y="2514600"/>
            <a:ext cx="8229600" cy="3611563"/>
          </a:xfrm>
        </p:spPr>
        <p:txBody>
          <a:bodyPr/>
          <a:lstStyle/>
          <a:p>
            <a:pPr algn="just" rtl="1">
              <a:buFontTx/>
              <a:buNone/>
            </a:pPr>
            <a:r>
              <a:rPr lang="fa-IR" sz="4000" b="1">
                <a:solidFill>
                  <a:srgbClr val="FFFF00"/>
                </a:solidFill>
                <a:cs typeface="Nazanin" pitchFamily="2" charset="-78"/>
              </a:rPr>
              <a:t>موفقيت در اجرای يک استراتژی به چگونگی شناسائی،تعريف، ارائه مسئله وانتخاب نوع استراتژی بستگی دارد.</a:t>
            </a:r>
            <a:endParaRPr lang="en-US" sz="4000" b="1">
              <a:solidFill>
                <a:srgbClr val="FFFF00"/>
              </a:solidFill>
              <a:cs typeface="Nazanin" pitchFamily="2" charset="-78"/>
            </a:endParaRPr>
          </a:p>
        </p:txBody>
      </p:sp>
      <p:sp>
        <p:nvSpPr>
          <p:cNvPr id="130052"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30050"/>
                                        </p:tgtEl>
                                        <p:attrNameLst>
                                          <p:attrName>style.visibility</p:attrName>
                                        </p:attrNameLst>
                                      </p:cBhvr>
                                      <p:to>
                                        <p:strVal val="visible"/>
                                      </p:to>
                                    </p:set>
                                    <p:anim calcmode="lin" valueType="num">
                                      <p:cBhvr>
                                        <p:cTn id="7" dur="1000" fill="hold"/>
                                        <p:tgtEl>
                                          <p:spTgt spid="130050"/>
                                        </p:tgtEl>
                                        <p:attrNameLst>
                                          <p:attrName>ppt_w</p:attrName>
                                        </p:attrNameLst>
                                      </p:cBhvr>
                                      <p:tavLst>
                                        <p:tav tm="0">
                                          <p:val>
                                            <p:strVal val="#ppt_w*0.70"/>
                                          </p:val>
                                        </p:tav>
                                        <p:tav tm="100000">
                                          <p:val>
                                            <p:strVal val="#ppt_w"/>
                                          </p:val>
                                        </p:tav>
                                      </p:tavLst>
                                    </p:anim>
                                    <p:anim calcmode="lin" valueType="num">
                                      <p:cBhvr>
                                        <p:cTn id="8" dur="1000" fill="hold"/>
                                        <p:tgtEl>
                                          <p:spTgt spid="130050"/>
                                        </p:tgtEl>
                                        <p:attrNameLst>
                                          <p:attrName>ppt_h</p:attrName>
                                        </p:attrNameLst>
                                      </p:cBhvr>
                                      <p:tavLst>
                                        <p:tav tm="0">
                                          <p:val>
                                            <p:strVal val="#ppt_h"/>
                                          </p:val>
                                        </p:tav>
                                        <p:tav tm="100000">
                                          <p:val>
                                            <p:strVal val="#ppt_h"/>
                                          </p:val>
                                        </p:tav>
                                      </p:tavLst>
                                    </p:anim>
                                    <p:animEffect transition="in" filter="fade">
                                      <p:cBhvr>
                                        <p:cTn id="9" dur="1000"/>
                                        <p:tgtEl>
                                          <p:spTgt spid="130050"/>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30051">
                                            <p:txEl>
                                              <p:pRg st="0" end="0"/>
                                            </p:txEl>
                                          </p:spTgt>
                                        </p:tgtEl>
                                        <p:attrNameLst>
                                          <p:attrName>style.visibility</p:attrName>
                                        </p:attrNameLst>
                                      </p:cBhvr>
                                      <p:to>
                                        <p:strVal val="visible"/>
                                      </p:to>
                                    </p:set>
                                    <p:anim calcmode="lin" valueType="num">
                                      <p:cBhvr>
                                        <p:cTn id="14" dur="1000" fill="hold"/>
                                        <p:tgtEl>
                                          <p:spTgt spid="13005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3005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0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0" grpId="0"/>
      <p:bldP spid="130051"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228600"/>
            <a:ext cx="8229600" cy="1524000"/>
          </a:xfrm>
        </p:spPr>
        <p:txBody>
          <a:bodyPr>
            <a:normAutofit fontScale="90000"/>
          </a:bodyPr>
          <a:lstStyle/>
          <a:p>
            <a:pPr rtl="1"/>
            <a:r>
              <a:rPr lang="fa-IR" sz="4800" b="1">
                <a:solidFill>
                  <a:srgbClr val="FF5C29"/>
                </a:solidFill>
                <a:latin typeface="TFArdent" pitchFamily="2" charset="0"/>
                <a:cs typeface="Titr Mazar" pitchFamily="2" charset="-78"/>
              </a:rPr>
              <a:t>5- ارزشيابی راه حل ها</a:t>
            </a:r>
            <a:r>
              <a:rPr lang="fa-IR" sz="4800">
                <a:solidFill>
                  <a:srgbClr val="FF5C29"/>
                </a:solidFill>
                <a:latin typeface="TFArdent" pitchFamily="2" charset="0"/>
                <a:cs typeface="Titr Mazar" pitchFamily="2" charset="-78"/>
              </a:rPr>
              <a:t> (</a:t>
            </a:r>
            <a:r>
              <a:rPr lang="en-US" sz="4800" b="1" i="1">
                <a:solidFill>
                  <a:srgbClr val="FF5C29"/>
                </a:solidFill>
                <a:effectLst>
                  <a:outerShdw blurRad="38100" dist="38100" dir="2700000" algn="tl">
                    <a:srgbClr val="000000"/>
                  </a:outerShdw>
                </a:effectLst>
                <a:latin typeface="TFArdent" pitchFamily="2" charset="0"/>
                <a:cs typeface="Titr Mazar" pitchFamily="2" charset="-78"/>
              </a:rPr>
              <a:t>Evaluating</a:t>
            </a:r>
            <a:r>
              <a:rPr lang="en-US" sz="4800">
                <a:solidFill>
                  <a:srgbClr val="FF5C29"/>
                </a:solidFill>
                <a:latin typeface="TFArdent" pitchFamily="2" charset="0"/>
                <a:cs typeface="Titr Mazar" pitchFamily="2" charset="-78"/>
              </a:rPr>
              <a:t> </a:t>
            </a:r>
            <a:r>
              <a:rPr lang="en-US" sz="4800" b="1" i="1">
                <a:solidFill>
                  <a:srgbClr val="FF5C29"/>
                </a:solidFill>
                <a:effectLst>
                  <a:outerShdw blurRad="38100" dist="38100" dir="2700000" algn="tl">
                    <a:srgbClr val="000000"/>
                  </a:outerShdw>
                </a:effectLst>
                <a:latin typeface="TFArdent" pitchFamily="2" charset="0"/>
                <a:cs typeface="Titr Mazar" pitchFamily="2" charset="-78"/>
              </a:rPr>
              <a:t>Solution</a:t>
            </a:r>
            <a:r>
              <a:rPr lang="fa-IR" sz="4800">
                <a:solidFill>
                  <a:srgbClr val="FF5C29"/>
                </a:solidFill>
                <a:latin typeface="TFArdent" pitchFamily="2" charset="0"/>
                <a:cs typeface="Titr Mazar" pitchFamily="2" charset="-78"/>
              </a:rPr>
              <a:t> )</a:t>
            </a:r>
            <a:r>
              <a:rPr lang="fa-IR">
                <a:latin typeface="TFArdent" pitchFamily="2" charset="0"/>
                <a:cs typeface="Titr Mazar" pitchFamily="2" charset="-78"/>
              </a:rPr>
              <a:t>          </a:t>
            </a:r>
            <a:endParaRPr lang="en-US">
              <a:latin typeface="TFArdent" pitchFamily="2" charset="0"/>
              <a:cs typeface="Titr Mazar" pitchFamily="2" charset="-78"/>
            </a:endParaRPr>
          </a:p>
        </p:txBody>
      </p:sp>
      <p:sp>
        <p:nvSpPr>
          <p:cNvPr id="133123" name="Rectangle 3"/>
          <p:cNvSpPr>
            <a:spLocks noGrp="1" noChangeArrowheads="1"/>
          </p:cNvSpPr>
          <p:nvPr>
            <p:ph type="body" idx="1"/>
          </p:nvPr>
        </p:nvSpPr>
        <p:spPr>
          <a:xfrm>
            <a:off x="457200" y="1981200"/>
            <a:ext cx="8229600" cy="4144963"/>
          </a:xfrm>
        </p:spPr>
        <p:txBody>
          <a:bodyPr/>
          <a:lstStyle/>
          <a:p>
            <a:pPr marL="609600" indent="-609600" algn="just" rtl="1">
              <a:lnSpc>
                <a:spcPct val="90000"/>
              </a:lnSpc>
              <a:buFontTx/>
              <a:buNone/>
            </a:pPr>
            <a:r>
              <a:rPr lang="fa-IR" sz="3600" b="1">
                <a:solidFill>
                  <a:srgbClr val="FFFF00"/>
                </a:solidFill>
                <a:cs typeface="Nazanin" pitchFamily="2" charset="-78"/>
              </a:rPr>
              <a:t>ارزشيابی راه حلها برای دانش آموزان اين امکان را فراهم می کند که ضمن فهم بهتر فرايند حل مسئله ,بهبود وتوسعه معناداری را در مهارتهای حل مسئله ايجاد نمايند.اين ارزشيابی به دو صورت انجام می شود:</a:t>
            </a:r>
          </a:p>
          <a:p>
            <a:pPr marL="609600" indent="-609600" algn="just" rtl="1">
              <a:lnSpc>
                <a:spcPct val="90000"/>
              </a:lnSpc>
              <a:buFontTx/>
              <a:buAutoNum type="arabicPeriod"/>
            </a:pPr>
            <a:r>
              <a:rPr lang="fa-IR" sz="3600" b="1">
                <a:solidFill>
                  <a:srgbClr val="FFFF00"/>
                </a:solidFill>
                <a:cs typeface="Nazanin" pitchFamily="2" charset="-78"/>
              </a:rPr>
              <a:t>ارزشيابی از محصولات ( </a:t>
            </a:r>
            <a:r>
              <a:rPr lang="en-US" sz="3600" b="1" i="1">
                <a:solidFill>
                  <a:srgbClr val="FFFF00"/>
                </a:solidFill>
                <a:effectLst>
                  <a:outerShdw blurRad="38100" dist="38100" dir="2700000" algn="tl">
                    <a:srgbClr val="000000"/>
                  </a:outerShdw>
                </a:effectLst>
                <a:latin typeface="TFArdent" pitchFamily="2" charset="0"/>
                <a:cs typeface="Nazanin" pitchFamily="2" charset="-78"/>
              </a:rPr>
              <a:t>Products</a:t>
            </a:r>
            <a:r>
              <a:rPr lang="fa-IR" sz="3600" b="1">
                <a:solidFill>
                  <a:srgbClr val="FFFF00"/>
                </a:solidFill>
                <a:cs typeface="Nazanin" pitchFamily="2" charset="-78"/>
              </a:rPr>
              <a:t>  )</a:t>
            </a:r>
          </a:p>
          <a:p>
            <a:pPr marL="609600" indent="-609600" algn="just" rtl="1">
              <a:lnSpc>
                <a:spcPct val="90000"/>
              </a:lnSpc>
              <a:buFontTx/>
              <a:buAutoNum type="arabicPeriod"/>
            </a:pPr>
            <a:r>
              <a:rPr lang="fa-IR" sz="3600" b="1">
                <a:solidFill>
                  <a:srgbClr val="FFFF00"/>
                </a:solidFill>
                <a:cs typeface="Nazanin" pitchFamily="2" charset="-78"/>
              </a:rPr>
              <a:t>ارزشيابی از فرايند (</a:t>
            </a:r>
            <a:r>
              <a:rPr lang="en-US" sz="3600" b="1" i="1">
                <a:solidFill>
                  <a:srgbClr val="FFFF00"/>
                </a:solidFill>
                <a:effectLst>
                  <a:outerShdw blurRad="38100" dist="38100" dir="2700000" algn="tl">
                    <a:srgbClr val="000000"/>
                  </a:outerShdw>
                </a:effectLst>
                <a:latin typeface="TFArdent" pitchFamily="2" charset="0"/>
                <a:cs typeface="Nazanin" pitchFamily="2" charset="-78"/>
              </a:rPr>
              <a:t>Process</a:t>
            </a:r>
            <a:r>
              <a:rPr lang="fa-IR" sz="3600" b="1">
                <a:solidFill>
                  <a:srgbClr val="FFFF00"/>
                </a:solidFill>
                <a:cs typeface="Nazanin" pitchFamily="2" charset="-78"/>
              </a:rPr>
              <a:t>)</a:t>
            </a:r>
          </a:p>
          <a:p>
            <a:pPr marL="609600" indent="-609600" algn="just" rtl="1">
              <a:lnSpc>
                <a:spcPct val="90000"/>
              </a:lnSpc>
              <a:buFontTx/>
              <a:buAutoNum type="arabicPeriod"/>
            </a:pPr>
            <a:endParaRPr lang="en-US" sz="3600" b="1">
              <a:solidFill>
                <a:srgbClr val="FFFF00"/>
              </a:solidFill>
              <a:cs typeface="Nazanin" pitchFamily="2" charset="-78"/>
            </a:endParaRPr>
          </a:p>
        </p:txBody>
      </p:sp>
      <p:sp>
        <p:nvSpPr>
          <p:cNvPr id="133124"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22"/>
                                        </p:tgtEl>
                                        <p:attrNameLst>
                                          <p:attrName>style.visibility</p:attrName>
                                        </p:attrNameLst>
                                      </p:cBhvr>
                                      <p:to>
                                        <p:strVal val="visible"/>
                                      </p:to>
                                    </p:set>
                                    <p:animEffect transition="in" filter="blinds(horizontal)">
                                      <p:cBhvr>
                                        <p:cTn id="7" dur="500"/>
                                        <p:tgtEl>
                                          <p:spTgt spid="13312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diamond(in)">
                                      <p:cBhvr>
                                        <p:cTn id="12" dur="2000"/>
                                        <p:tgtEl>
                                          <p:spTgt spid="133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Effect transition="in" filter="box(in)">
                                      <p:cBhvr>
                                        <p:cTn id="17" dur="500"/>
                                        <p:tgtEl>
                                          <p:spTgt spid="133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nodeType="clickEffect">
                                  <p:stCondLst>
                                    <p:cond delay="0"/>
                                  </p:stCondLst>
                                  <p:childTnLst>
                                    <p:set>
                                      <p:cBhvr>
                                        <p:cTn id="21" dur="1" fill="hold">
                                          <p:stCondLst>
                                            <p:cond delay="0"/>
                                          </p:stCondLst>
                                        </p:cTn>
                                        <p:tgtEl>
                                          <p:spTgt spid="133123">
                                            <p:txEl>
                                              <p:pRg st="2" end="2"/>
                                            </p:txEl>
                                          </p:spTgt>
                                        </p:tgtEl>
                                        <p:attrNameLst>
                                          <p:attrName>style.visibility</p:attrName>
                                        </p:attrNameLst>
                                      </p:cBhvr>
                                      <p:to>
                                        <p:strVal val="visible"/>
                                      </p:to>
                                    </p:set>
                                    <p:anim calcmode="lin" valueType="num">
                                      <p:cBhvr>
                                        <p:cTn id="22" dur="1000" fill="hold"/>
                                        <p:tgtEl>
                                          <p:spTgt spid="133123">
                                            <p:txEl>
                                              <p:pRg st="2" end="2"/>
                                            </p:txEl>
                                          </p:spTgt>
                                        </p:tgtEl>
                                        <p:attrNameLst>
                                          <p:attrName>ppt_w</p:attrName>
                                        </p:attrNameLst>
                                      </p:cBhvr>
                                      <p:tavLst>
                                        <p:tav tm="0">
                                          <p:val>
                                            <p:strVal val="#ppt_w*0.70"/>
                                          </p:val>
                                        </p:tav>
                                        <p:tav tm="100000">
                                          <p:val>
                                            <p:strVal val="#ppt_w"/>
                                          </p:val>
                                        </p:tav>
                                      </p:tavLst>
                                    </p:anim>
                                    <p:anim calcmode="lin" valueType="num">
                                      <p:cBhvr>
                                        <p:cTn id="23" dur="1000" fill="hold"/>
                                        <p:tgtEl>
                                          <p:spTgt spid="133123">
                                            <p:txEl>
                                              <p:pRg st="2" end="2"/>
                                            </p:txEl>
                                          </p:spTgt>
                                        </p:tgtEl>
                                        <p:attrNameLst>
                                          <p:attrName>ppt_h</p:attrName>
                                        </p:attrNameLst>
                                      </p:cBhvr>
                                      <p:tavLst>
                                        <p:tav tm="0">
                                          <p:val>
                                            <p:strVal val="#ppt_h"/>
                                          </p:val>
                                        </p:tav>
                                        <p:tav tm="100000">
                                          <p:val>
                                            <p:strVal val="#ppt_h"/>
                                          </p:val>
                                        </p:tav>
                                      </p:tavLst>
                                    </p:anim>
                                    <p:animEffect transition="in" filter="fade">
                                      <p:cBhvr>
                                        <p:cTn id="24" dur="1000"/>
                                        <p:tgtEl>
                                          <p:spTgt spid="133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274638"/>
            <a:ext cx="8229600" cy="1554162"/>
          </a:xfrm>
        </p:spPr>
        <p:txBody>
          <a:bodyPr>
            <a:normAutofit fontScale="90000"/>
          </a:bodyPr>
          <a:lstStyle/>
          <a:p>
            <a:pPr rtl="1"/>
            <a:r>
              <a:rPr lang="fa-IR">
                <a:cs typeface="Titr Mazar" pitchFamily="2" charset="-78"/>
              </a:rPr>
              <a:t> </a:t>
            </a:r>
            <a:r>
              <a:rPr lang="fa-IR" sz="4800" b="1">
                <a:solidFill>
                  <a:srgbClr val="FF5C29"/>
                </a:solidFill>
                <a:cs typeface="Titr Mazar" pitchFamily="2" charset="-78"/>
              </a:rPr>
              <a:t>دانش کارشناسانه در حل مسئله</a:t>
            </a:r>
            <a:r>
              <a:rPr lang="fa-IR" sz="4800">
                <a:solidFill>
                  <a:srgbClr val="FF5C29"/>
                </a:solidFill>
                <a:cs typeface="Titr Mazar" pitchFamily="2" charset="-78"/>
              </a:rPr>
              <a:t> (</a:t>
            </a:r>
            <a:r>
              <a:rPr lang="en-US" sz="4800" b="1" i="1">
                <a:solidFill>
                  <a:srgbClr val="FF5C29"/>
                </a:solidFill>
                <a:latin typeface="TFArdent" pitchFamily="2" charset="0"/>
                <a:cs typeface="Titr Mazar" pitchFamily="2" charset="-78"/>
              </a:rPr>
              <a:t>Expert</a:t>
            </a:r>
            <a:r>
              <a:rPr lang="en-US" sz="4800" b="1" i="1">
                <a:solidFill>
                  <a:srgbClr val="FF5C29"/>
                </a:solidFill>
                <a:cs typeface="Titr Mazar" pitchFamily="2" charset="-78"/>
              </a:rPr>
              <a:t> </a:t>
            </a:r>
            <a:r>
              <a:rPr lang="en-US" sz="4800" b="1" i="1">
                <a:solidFill>
                  <a:srgbClr val="FF5C29"/>
                </a:solidFill>
                <a:latin typeface="TFArdent" pitchFamily="2" charset="0"/>
                <a:cs typeface="Titr Mazar" pitchFamily="2" charset="-78"/>
              </a:rPr>
              <a:t>Knowledge</a:t>
            </a:r>
            <a:r>
              <a:rPr lang="fa-IR">
                <a:solidFill>
                  <a:srgbClr val="FF5C29"/>
                </a:solidFill>
                <a:cs typeface="Titr Mazar" pitchFamily="2" charset="-78"/>
              </a:rPr>
              <a:t>)</a:t>
            </a:r>
            <a:endParaRPr lang="en-US">
              <a:solidFill>
                <a:srgbClr val="FF5C29"/>
              </a:solidFill>
              <a:cs typeface="Titr Mazar" pitchFamily="2" charset="-78"/>
            </a:endParaRPr>
          </a:p>
        </p:txBody>
      </p:sp>
      <p:sp>
        <p:nvSpPr>
          <p:cNvPr id="134147" name="Rectangle 3"/>
          <p:cNvSpPr>
            <a:spLocks noGrp="1" noChangeArrowheads="1"/>
          </p:cNvSpPr>
          <p:nvPr>
            <p:ph type="body" idx="1"/>
          </p:nvPr>
        </p:nvSpPr>
        <p:spPr>
          <a:xfrm>
            <a:off x="457200" y="1981200"/>
            <a:ext cx="8229600" cy="4144963"/>
          </a:xfrm>
        </p:spPr>
        <p:txBody>
          <a:bodyPr/>
          <a:lstStyle/>
          <a:p>
            <a:pPr marL="609600" indent="-609600" algn="just" rtl="1">
              <a:buFontTx/>
              <a:buNone/>
            </a:pPr>
            <a:r>
              <a:rPr lang="fa-IR" sz="3600" b="1">
                <a:solidFill>
                  <a:srgbClr val="FFFF00"/>
                </a:solidFill>
                <a:cs typeface="Nazanin" pitchFamily="2" charset="-78"/>
              </a:rPr>
              <a:t>بسياری از پژوهشگران به اين نکته توجه دارند که توانايی مردم در حل مسئله به دو فاکتور و عامل اساسی بستگی دارد:</a:t>
            </a:r>
          </a:p>
          <a:p>
            <a:pPr marL="609600" indent="-609600" algn="just" rtl="1">
              <a:buFontTx/>
              <a:buAutoNum type="arabicPeriod"/>
            </a:pPr>
            <a:r>
              <a:rPr lang="fa-IR" sz="3600" b="1">
                <a:solidFill>
                  <a:srgbClr val="FFFF00"/>
                </a:solidFill>
                <a:cs typeface="Nazanin" pitchFamily="2" charset="-78"/>
              </a:rPr>
              <a:t> دانش مربوط به حوزه وقلمرو خاص و ويژه          (</a:t>
            </a:r>
            <a:r>
              <a:rPr lang="en-US" sz="3600" b="1" i="1">
                <a:solidFill>
                  <a:srgbClr val="FFFF00"/>
                </a:solidFill>
                <a:effectLst>
                  <a:outerShdw blurRad="38100" dist="38100" dir="2700000" algn="tl">
                    <a:srgbClr val="000000"/>
                  </a:outerShdw>
                </a:effectLst>
                <a:latin typeface="TFArdent" pitchFamily="2" charset="0"/>
                <a:cs typeface="Nazanin" pitchFamily="2" charset="-78"/>
              </a:rPr>
              <a:t>Domain-</a:t>
            </a:r>
            <a:r>
              <a:rPr lang="en-US" sz="3600" b="1">
                <a:solidFill>
                  <a:srgbClr val="FFFF00"/>
                </a:solidFill>
                <a:cs typeface="Nazanin" pitchFamily="2" charset="-78"/>
              </a:rPr>
              <a:t> </a:t>
            </a:r>
            <a:r>
              <a:rPr lang="en-US" sz="3600" b="1" i="1">
                <a:solidFill>
                  <a:srgbClr val="FFFF00"/>
                </a:solidFill>
                <a:effectLst>
                  <a:outerShdw blurRad="38100" dist="38100" dir="2700000" algn="tl">
                    <a:srgbClr val="000000"/>
                  </a:outerShdw>
                </a:effectLst>
                <a:latin typeface="TFArdent" pitchFamily="2" charset="0"/>
                <a:cs typeface="Nazanin" pitchFamily="2" charset="-78"/>
              </a:rPr>
              <a:t>Specific Knowledge</a:t>
            </a:r>
            <a:r>
              <a:rPr lang="fa-IR" sz="3600" b="1">
                <a:solidFill>
                  <a:srgbClr val="FFFF00"/>
                </a:solidFill>
                <a:cs typeface="Nazanin" pitchFamily="2" charset="-78"/>
              </a:rPr>
              <a:t>)</a:t>
            </a:r>
          </a:p>
          <a:p>
            <a:pPr marL="609600" indent="-609600" algn="just" rtl="1">
              <a:buFontTx/>
              <a:buAutoNum type="arabicPeriod"/>
            </a:pPr>
            <a:r>
              <a:rPr lang="fa-IR" sz="3600" b="1">
                <a:solidFill>
                  <a:srgbClr val="FFFF00"/>
                </a:solidFill>
                <a:cs typeface="Nazanin" pitchFamily="2" charset="-78"/>
              </a:rPr>
              <a:t>تجاربی که فرددرحل مسائل ويژه کسب می کند.</a:t>
            </a:r>
            <a:endParaRPr lang="en-US" sz="3600" b="1">
              <a:solidFill>
                <a:srgbClr val="FFFF00"/>
              </a:solidFill>
              <a:cs typeface="Nazanin" pitchFamily="2" charset="-78"/>
            </a:endParaRPr>
          </a:p>
        </p:txBody>
      </p:sp>
      <p:sp>
        <p:nvSpPr>
          <p:cNvPr id="134148" name="WordArt 4" descr="White marble"/>
          <p:cNvSpPr>
            <a:spLocks noChangeArrowheads="1" noChangeShapeType="1" noTextEdit="1"/>
          </p:cNvSpPr>
          <p:nvPr/>
        </p:nvSpPr>
        <p:spPr bwMode="auto">
          <a:xfrm>
            <a:off x="7696200" y="6324600"/>
            <a:ext cx="12192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r>
              <a:rPr lang="en-US" kern="10">
                <a:ln w="9525">
                  <a:round/>
                  <a:headEnd/>
                  <a:tailEnd/>
                </a:ln>
                <a:blipFill dpi="0" rotWithShape="0">
                  <a:blip r:embed="rId2"/>
                  <a:srcRect/>
                  <a:tile tx="0" ty="0" sx="100000" sy="100000" flip="none" algn="tl"/>
                </a:blipFill>
                <a:latin typeface="Arial Black"/>
              </a:rPr>
              <a:t>Narges keshtiara</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4146"/>
                                        </p:tgtEl>
                                        <p:attrNameLst>
                                          <p:attrName>style.visibility</p:attrName>
                                        </p:attrNameLst>
                                      </p:cBhvr>
                                      <p:to>
                                        <p:strVal val="visible"/>
                                      </p:to>
                                    </p:set>
                                    <p:animEffect transition="in" filter="checkerboard(across)">
                                      <p:cBhvr>
                                        <p:cTn id="7" dur="500"/>
                                        <p:tgtEl>
                                          <p:spTgt spid="134146"/>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nodeType="clickEffect">
                                  <p:stCondLst>
                                    <p:cond delay="0"/>
                                  </p:stCondLst>
                                  <p:childTnLst>
                                    <p:set>
                                      <p:cBhvr>
                                        <p:cTn id="11" dur="1" fill="hold">
                                          <p:stCondLst>
                                            <p:cond delay="0"/>
                                          </p:stCondLst>
                                        </p:cTn>
                                        <p:tgtEl>
                                          <p:spTgt spid="134147">
                                            <p:txEl>
                                              <p:pRg st="0" end="0"/>
                                            </p:txEl>
                                          </p:spTgt>
                                        </p:tgtEl>
                                        <p:attrNameLst>
                                          <p:attrName>style.visibility</p:attrName>
                                        </p:attrNameLst>
                                      </p:cBhvr>
                                      <p:to>
                                        <p:strVal val="visible"/>
                                      </p:to>
                                    </p:set>
                                    <p:anim calcmode="lin" valueType="num">
                                      <p:cBhvr>
                                        <p:cTn id="12" dur="1000" fill="hold"/>
                                        <p:tgtEl>
                                          <p:spTgt spid="134147">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134147">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3414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134147">
                                            <p:txEl>
                                              <p:pRg st="1" end="1"/>
                                            </p:txEl>
                                          </p:spTgt>
                                        </p:tgtEl>
                                        <p:attrNameLst>
                                          <p:attrName>style.visibility</p:attrName>
                                        </p:attrNameLst>
                                      </p:cBhvr>
                                      <p:to>
                                        <p:strVal val="visible"/>
                                      </p:to>
                                    </p:set>
                                    <p:anim calcmode="lin" valueType="num">
                                      <p:cBhvr>
                                        <p:cTn id="19" dur="1000" fill="hold"/>
                                        <p:tgtEl>
                                          <p:spTgt spid="134147">
                                            <p:txEl>
                                              <p:pRg st="1" end="1"/>
                                            </p:txEl>
                                          </p:spTgt>
                                        </p:tgtEl>
                                        <p:attrNameLst>
                                          <p:attrName>ppt_x</p:attrName>
                                        </p:attrNameLst>
                                      </p:cBhvr>
                                      <p:tavLst>
                                        <p:tav tm="0">
                                          <p:val>
                                            <p:strVal val="#ppt_x-.2"/>
                                          </p:val>
                                        </p:tav>
                                        <p:tav tm="100000">
                                          <p:val>
                                            <p:strVal val="#ppt_x"/>
                                          </p:val>
                                        </p:tav>
                                      </p:tavLst>
                                    </p:anim>
                                    <p:anim calcmode="lin" valueType="num">
                                      <p:cBhvr>
                                        <p:cTn id="20" dur="1000" fill="hold"/>
                                        <p:tgtEl>
                                          <p:spTgt spid="134147">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3414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134147">
                                            <p:txEl>
                                              <p:pRg st="2" end="2"/>
                                            </p:txEl>
                                          </p:spTgt>
                                        </p:tgtEl>
                                        <p:attrNameLst>
                                          <p:attrName>style.visibility</p:attrName>
                                        </p:attrNameLst>
                                      </p:cBhvr>
                                      <p:to>
                                        <p:strVal val="visible"/>
                                      </p:to>
                                    </p:set>
                                    <p:anim calcmode="lin" valueType="num">
                                      <p:cBhvr>
                                        <p:cTn id="26" dur="1000" fill="hold"/>
                                        <p:tgtEl>
                                          <p:spTgt spid="134147">
                                            <p:txEl>
                                              <p:pRg st="2" end="2"/>
                                            </p:txEl>
                                          </p:spTgt>
                                        </p:tgtEl>
                                        <p:attrNameLst>
                                          <p:attrName>ppt_x</p:attrName>
                                        </p:attrNameLst>
                                      </p:cBhvr>
                                      <p:tavLst>
                                        <p:tav tm="0">
                                          <p:val>
                                            <p:strVal val="#ppt_x-.2"/>
                                          </p:val>
                                        </p:tav>
                                        <p:tav tm="100000">
                                          <p:val>
                                            <p:strVal val="#ppt_x"/>
                                          </p:val>
                                        </p:tav>
                                      </p:tavLst>
                                    </p:anim>
                                    <p:anim calcmode="lin" valueType="num">
                                      <p:cBhvr>
                                        <p:cTn id="27" dur="1000" fill="hold"/>
                                        <p:tgtEl>
                                          <p:spTgt spid="134147">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134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274638"/>
            <a:ext cx="8229600" cy="1020762"/>
          </a:xfrm>
        </p:spPr>
        <p:txBody>
          <a:bodyPr/>
          <a:lstStyle/>
          <a:p>
            <a:pPr algn="just" rtl="1"/>
            <a:r>
              <a:rPr lang="fa-IR">
                <a:cs typeface="Titr Mazar" pitchFamily="2" charset="-78"/>
              </a:rPr>
              <a:t>   </a:t>
            </a:r>
            <a:r>
              <a:rPr lang="fa-IR" sz="4800" b="1">
                <a:solidFill>
                  <a:srgbClr val="FF5C29"/>
                </a:solidFill>
                <a:cs typeface="Titr Mazar" pitchFamily="2" charset="-78"/>
              </a:rPr>
              <a:t>هفت ويژگی از عملکرد کارشناسانه</a:t>
            </a:r>
            <a:endParaRPr lang="en-US" sz="4800" b="1">
              <a:solidFill>
                <a:srgbClr val="FF5C29"/>
              </a:solidFill>
              <a:cs typeface="Titr Mazar" pitchFamily="2" charset="-78"/>
            </a:endParaRPr>
          </a:p>
        </p:txBody>
      </p:sp>
      <p:sp>
        <p:nvSpPr>
          <p:cNvPr id="135171" name="Rectangle 3"/>
          <p:cNvSpPr>
            <a:spLocks noGrp="1" noChangeArrowheads="1"/>
          </p:cNvSpPr>
          <p:nvPr>
            <p:ph type="body" idx="1"/>
          </p:nvPr>
        </p:nvSpPr>
        <p:spPr>
          <a:xfrm>
            <a:off x="457200" y="1371600"/>
            <a:ext cx="8229600" cy="4754563"/>
          </a:xfrm>
        </p:spPr>
        <p:txBody>
          <a:bodyPr>
            <a:normAutofit/>
          </a:bodyPr>
          <a:lstStyle/>
          <a:p>
            <a:pPr marL="609600" indent="-609600" algn="r" rtl="1">
              <a:lnSpc>
                <a:spcPct val="90000"/>
              </a:lnSpc>
              <a:buFontTx/>
              <a:buAutoNum type="arabicPeriod"/>
            </a:pPr>
            <a:r>
              <a:rPr lang="fa-IR" sz="2800" b="1">
                <a:solidFill>
                  <a:srgbClr val="FFFF00"/>
                </a:solidFill>
                <a:cs typeface="Nazanin" pitchFamily="2" charset="-78"/>
              </a:rPr>
              <a:t>کارشناسان ضمن محدودکردن خود  درحوزه وقلمرو يک دانش ويژه موجبات توسعه آن را فراهم می کنند</a:t>
            </a:r>
          </a:p>
          <a:p>
            <a:pPr marL="609600" indent="-609600" algn="r" rtl="1">
              <a:lnSpc>
                <a:spcPct val="90000"/>
              </a:lnSpc>
              <a:buFontTx/>
              <a:buAutoNum type="arabicPeriod"/>
            </a:pPr>
            <a:r>
              <a:rPr lang="fa-IR" sz="2800" b="1">
                <a:solidFill>
                  <a:srgbClr val="FFFF00"/>
                </a:solidFill>
                <a:cs typeface="Nazanin" pitchFamily="2" charset="-78"/>
              </a:rPr>
              <a:t>کارشناسان بهتر می توانند اطلاعات را سازماندهی کنند</a:t>
            </a:r>
          </a:p>
          <a:p>
            <a:pPr marL="609600" indent="-609600" algn="r" rtl="1">
              <a:lnSpc>
                <a:spcPct val="90000"/>
              </a:lnSpc>
              <a:buFontTx/>
              <a:buAutoNum type="arabicPeriod"/>
            </a:pPr>
            <a:r>
              <a:rPr lang="fa-IR" sz="2800" b="1">
                <a:solidFill>
                  <a:srgbClr val="FFFF00"/>
                </a:solidFill>
                <a:cs typeface="Nazanin" pitchFamily="2" charset="-78"/>
              </a:rPr>
              <a:t>کارشناسان بهترمی تواننداطلاعات را به صورت معنادار ارائه نمايند</a:t>
            </a:r>
          </a:p>
          <a:p>
            <a:pPr marL="609600" indent="-609600" algn="r" rtl="1">
              <a:lnSpc>
                <a:spcPct val="90000"/>
              </a:lnSpc>
              <a:buFontTx/>
              <a:buAutoNum type="arabicPeriod"/>
            </a:pPr>
            <a:r>
              <a:rPr lang="fa-IR" sz="2800" b="1">
                <a:solidFill>
                  <a:srgbClr val="FFFF00"/>
                </a:solidFill>
                <a:cs typeface="Nazanin" pitchFamily="2" charset="-78"/>
              </a:rPr>
              <a:t>کارشناسان سريعترمی تواننداطلاعات را در حافظه کوتاه و بلند مدت نگهداری کنند ( بياد بسپارند و بيادآورند )</a:t>
            </a:r>
          </a:p>
          <a:p>
            <a:pPr marL="609600" indent="-609600" algn="r" rtl="1">
              <a:lnSpc>
                <a:spcPct val="90000"/>
              </a:lnSpc>
              <a:buFontTx/>
              <a:buAutoNum type="arabicPeriod"/>
            </a:pPr>
            <a:r>
              <a:rPr lang="fa-IR" sz="2800" b="1">
                <a:solidFill>
                  <a:srgbClr val="FFFF00"/>
                </a:solidFill>
                <a:cs typeface="Nazanin" pitchFamily="2" charset="-78"/>
              </a:rPr>
              <a:t>کارشناسان بهترمی توانندمسائل رادر سطوح مختلف ارائه نمايند</a:t>
            </a:r>
          </a:p>
          <a:p>
            <a:pPr marL="609600" indent="-609600" algn="r" rtl="1">
              <a:lnSpc>
                <a:spcPct val="90000"/>
              </a:lnSpc>
              <a:buFontTx/>
              <a:buAutoNum type="arabicPeriod"/>
            </a:pPr>
            <a:r>
              <a:rPr lang="fa-IR" sz="2800" b="1">
                <a:solidFill>
                  <a:srgbClr val="FFFF00"/>
                </a:solidFill>
                <a:cs typeface="Nazanin" pitchFamily="2" charset="-78"/>
              </a:rPr>
              <a:t>کارشناسان زمان بيشتری را برای تجزيه وتحليل مسئله صرف می کنند</a:t>
            </a:r>
          </a:p>
          <a:p>
            <a:pPr marL="609600" indent="-609600" algn="r" rtl="1">
              <a:lnSpc>
                <a:spcPct val="90000"/>
              </a:lnSpc>
              <a:buFontTx/>
              <a:buAutoNum type="arabicPeriod"/>
            </a:pPr>
            <a:r>
              <a:rPr lang="fa-IR" sz="2800" b="1">
                <a:solidFill>
                  <a:srgbClr val="FFFF00"/>
                </a:solidFill>
                <a:cs typeface="Nazanin" pitchFamily="2" charset="-78"/>
              </a:rPr>
              <a:t>کارشناسان بهتر می توانند عملکرد خود را نشان دهند</a:t>
            </a:r>
          </a:p>
          <a:p>
            <a:pPr marL="609600" indent="-609600" algn="r" rtl="1">
              <a:lnSpc>
                <a:spcPct val="90000"/>
              </a:lnSpc>
              <a:buFontTx/>
              <a:buAutoNum type="arabicPeriod"/>
            </a:pPr>
            <a:endParaRPr lang="en-US" sz="2800" b="1">
              <a:solidFill>
                <a:srgbClr val="FFFF00"/>
              </a:solidFill>
              <a:cs typeface="Nazanin"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5170"/>
                                        </p:tgtEl>
                                        <p:attrNameLst>
                                          <p:attrName>style.visibility</p:attrName>
                                        </p:attrNameLst>
                                      </p:cBhvr>
                                      <p:to>
                                        <p:strVal val="visible"/>
                                      </p:to>
                                    </p:set>
                                    <p:animEffect transition="in" filter="fade">
                                      <p:cBhvr>
                                        <p:cTn id="7" dur="1000"/>
                                        <p:tgtEl>
                                          <p:spTgt spid="135170"/>
                                        </p:tgtEl>
                                      </p:cBhvr>
                                    </p:animEffect>
                                    <p:anim calcmode="lin" valueType="num">
                                      <p:cBhvr>
                                        <p:cTn id="8" dur="1000" fill="hold"/>
                                        <p:tgtEl>
                                          <p:spTgt spid="135170"/>
                                        </p:tgtEl>
                                        <p:attrNameLst>
                                          <p:attrName>ppt_x</p:attrName>
                                        </p:attrNameLst>
                                      </p:cBhvr>
                                      <p:tavLst>
                                        <p:tav tm="0">
                                          <p:val>
                                            <p:strVal val="#ppt_x"/>
                                          </p:val>
                                        </p:tav>
                                        <p:tav tm="100000">
                                          <p:val>
                                            <p:strVal val="#ppt_x"/>
                                          </p:val>
                                        </p:tav>
                                      </p:tavLst>
                                    </p:anim>
                                    <p:anim calcmode="lin" valueType="num">
                                      <p:cBhvr>
                                        <p:cTn id="9" dur="1000" fill="hold"/>
                                        <p:tgtEl>
                                          <p:spTgt spid="13517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135171">
                                            <p:txEl>
                                              <p:pRg st="0" end="0"/>
                                            </p:txEl>
                                          </p:spTgt>
                                        </p:tgtEl>
                                        <p:attrNameLst>
                                          <p:attrName>style.visibility</p:attrName>
                                        </p:attrNameLst>
                                      </p:cBhvr>
                                      <p:to>
                                        <p:strVal val="visible"/>
                                      </p:to>
                                    </p:set>
                                    <p:anim calcmode="lin" valueType="num">
                                      <p:cBhvr>
                                        <p:cTn id="14" dur="1000" fill="hold"/>
                                        <p:tgtEl>
                                          <p:spTgt spid="135171">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135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35171">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135171">
                                            <p:txEl>
                                              <p:pRg st="1" end="1"/>
                                            </p:txEl>
                                          </p:spTgt>
                                        </p:tgtEl>
                                        <p:attrNameLst>
                                          <p:attrName>style.visibility</p:attrName>
                                        </p:attrNameLst>
                                      </p:cBhvr>
                                      <p:to>
                                        <p:strVal val="visible"/>
                                      </p:to>
                                    </p:set>
                                    <p:anim calcmode="lin" valueType="num">
                                      <p:cBhvr>
                                        <p:cTn id="21" dur="1000" fill="hold"/>
                                        <p:tgtEl>
                                          <p:spTgt spid="135171">
                                            <p:txEl>
                                              <p:pRg st="1" end="1"/>
                                            </p:txEl>
                                          </p:spTgt>
                                        </p:tgtEl>
                                        <p:attrNameLst>
                                          <p:attrName>ppt_x</p:attrName>
                                        </p:attrNameLst>
                                      </p:cBhvr>
                                      <p:tavLst>
                                        <p:tav tm="0">
                                          <p:val>
                                            <p:strVal val="#ppt_x-.2"/>
                                          </p:val>
                                        </p:tav>
                                        <p:tav tm="100000">
                                          <p:val>
                                            <p:strVal val="#ppt_x"/>
                                          </p:val>
                                        </p:tav>
                                      </p:tavLst>
                                    </p:anim>
                                    <p:anim calcmode="lin" valueType="num">
                                      <p:cBhvr>
                                        <p:cTn id="22" dur="1000" fill="hold"/>
                                        <p:tgtEl>
                                          <p:spTgt spid="135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35171">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135171">
                                            <p:txEl>
                                              <p:pRg st="2" end="2"/>
                                            </p:txEl>
                                          </p:spTgt>
                                        </p:tgtEl>
                                        <p:attrNameLst>
                                          <p:attrName>style.visibility</p:attrName>
                                        </p:attrNameLst>
                                      </p:cBhvr>
                                      <p:to>
                                        <p:strVal val="visible"/>
                                      </p:to>
                                    </p:set>
                                    <p:anim calcmode="lin" valueType="num">
                                      <p:cBhvr>
                                        <p:cTn id="28" dur="1000" fill="hold"/>
                                        <p:tgtEl>
                                          <p:spTgt spid="135171">
                                            <p:txEl>
                                              <p:pRg st="2" end="2"/>
                                            </p:txEl>
                                          </p:spTgt>
                                        </p:tgtEl>
                                        <p:attrNameLst>
                                          <p:attrName>ppt_x</p:attrName>
                                        </p:attrNameLst>
                                      </p:cBhvr>
                                      <p:tavLst>
                                        <p:tav tm="0">
                                          <p:val>
                                            <p:strVal val="#ppt_x-.2"/>
                                          </p:val>
                                        </p:tav>
                                        <p:tav tm="100000">
                                          <p:val>
                                            <p:strVal val="#ppt_x"/>
                                          </p:val>
                                        </p:tav>
                                      </p:tavLst>
                                    </p:anim>
                                    <p:anim calcmode="lin" valueType="num">
                                      <p:cBhvr>
                                        <p:cTn id="29" dur="1000" fill="hold"/>
                                        <p:tgtEl>
                                          <p:spTgt spid="1351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5171">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9" presetClass="entr" presetSubtype="0" fill="hold" nodeType="clickEffect">
                                  <p:stCondLst>
                                    <p:cond delay="0"/>
                                  </p:stCondLst>
                                  <p:childTnLst>
                                    <p:set>
                                      <p:cBhvr>
                                        <p:cTn id="34" dur="1" fill="hold">
                                          <p:stCondLst>
                                            <p:cond delay="0"/>
                                          </p:stCondLst>
                                        </p:cTn>
                                        <p:tgtEl>
                                          <p:spTgt spid="135171">
                                            <p:txEl>
                                              <p:pRg st="3" end="3"/>
                                            </p:txEl>
                                          </p:spTgt>
                                        </p:tgtEl>
                                        <p:attrNameLst>
                                          <p:attrName>style.visibility</p:attrName>
                                        </p:attrNameLst>
                                      </p:cBhvr>
                                      <p:to>
                                        <p:strVal val="visible"/>
                                      </p:to>
                                    </p:set>
                                    <p:anim calcmode="lin" valueType="num">
                                      <p:cBhvr>
                                        <p:cTn id="35" dur="1000" fill="hold"/>
                                        <p:tgtEl>
                                          <p:spTgt spid="135171">
                                            <p:txEl>
                                              <p:pRg st="3" end="3"/>
                                            </p:txEl>
                                          </p:spTgt>
                                        </p:tgtEl>
                                        <p:attrNameLst>
                                          <p:attrName>ppt_x</p:attrName>
                                        </p:attrNameLst>
                                      </p:cBhvr>
                                      <p:tavLst>
                                        <p:tav tm="0">
                                          <p:val>
                                            <p:strVal val="#ppt_x-.2"/>
                                          </p:val>
                                        </p:tav>
                                        <p:tav tm="100000">
                                          <p:val>
                                            <p:strVal val="#ppt_x"/>
                                          </p:val>
                                        </p:tav>
                                      </p:tavLst>
                                    </p:anim>
                                    <p:anim calcmode="lin" valueType="num">
                                      <p:cBhvr>
                                        <p:cTn id="36" dur="1000" fill="hold"/>
                                        <p:tgtEl>
                                          <p:spTgt spid="1351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7" dur="1000"/>
                                        <p:tgtEl>
                                          <p:spTgt spid="135171">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9" presetClass="entr" presetSubtype="0" fill="hold" nodeType="clickEffect">
                                  <p:stCondLst>
                                    <p:cond delay="0"/>
                                  </p:stCondLst>
                                  <p:childTnLst>
                                    <p:set>
                                      <p:cBhvr>
                                        <p:cTn id="41" dur="1" fill="hold">
                                          <p:stCondLst>
                                            <p:cond delay="0"/>
                                          </p:stCondLst>
                                        </p:cTn>
                                        <p:tgtEl>
                                          <p:spTgt spid="135171">
                                            <p:txEl>
                                              <p:pRg st="4" end="4"/>
                                            </p:txEl>
                                          </p:spTgt>
                                        </p:tgtEl>
                                        <p:attrNameLst>
                                          <p:attrName>style.visibility</p:attrName>
                                        </p:attrNameLst>
                                      </p:cBhvr>
                                      <p:to>
                                        <p:strVal val="visible"/>
                                      </p:to>
                                    </p:set>
                                    <p:anim calcmode="lin" valueType="num">
                                      <p:cBhvr>
                                        <p:cTn id="42" dur="1000" fill="hold"/>
                                        <p:tgtEl>
                                          <p:spTgt spid="135171">
                                            <p:txEl>
                                              <p:pRg st="4" end="4"/>
                                            </p:txEl>
                                          </p:spTgt>
                                        </p:tgtEl>
                                        <p:attrNameLst>
                                          <p:attrName>ppt_x</p:attrName>
                                        </p:attrNameLst>
                                      </p:cBhvr>
                                      <p:tavLst>
                                        <p:tav tm="0">
                                          <p:val>
                                            <p:strVal val="#ppt_x-.2"/>
                                          </p:val>
                                        </p:tav>
                                        <p:tav tm="100000">
                                          <p:val>
                                            <p:strVal val="#ppt_x"/>
                                          </p:val>
                                        </p:tav>
                                      </p:tavLst>
                                    </p:anim>
                                    <p:anim calcmode="lin" valueType="num">
                                      <p:cBhvr>
                                        <p:cTn id="43" dur="1000" fill="hold"/>
                                        <p:tgtEl>
                                          <p:spTgt spid="13517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4" dur="1000"/>
                                        <p:tgtEl>
                                          <p:spTgt spid="135171">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9" presetClass="entr" presetSubtype="0" fill="hold" nodeType="clickEffect">
                                  <p:stCondLst>
                                    <p:cond delay="0"/>
                                  </p:stCondLst>
                                  <p:childTnLst>
                                    <p:set>
                                      <p:cBhvr>
                                        <p:cTn id="48" dur="1" fill="hold">
                                          <p:stCondLst>
                                            <p:cond delay="0"/>
                                          </p:stCondLst>
                                        </p:cTn>
                                        <p:tgtEl>
                                          <p:spTgt spid="135171">
                                            <p:txEl>
                                              <p:pRg st="5" end="5"/>
                                            </p:txEl>
                                          </p:spTgt>
                                        </p:tgtEl>
                                        <p:attrNameLst>
                                          <p:attrName>style.visibility</p:attrName>
                                        </p:attrNameLst>
                                      </p:cBhvr>
                                      <p:to>
                                        <p:strVal val="visible"/>
                                      </p:to>
                                    </p:set>
                                    <p:anim calcmode="lin" valueType="num">
                                      <p:cBhvr>
                                        <p:cTn id="49" dur="1000" fill="hold"/>
                                        <p:tgtEl>
                                          <p:spTgt spid="135171">
                                            <p:txEl>
                                              <p:pRg st="5" end="5"/>
                                            </p:txEl>
                                          </p:spTgt>
                                        </p:tgtEl>
                                        <p:attrNameLst>
                                          <p:attrName>ppt_x</p:attrName>
                                        </p:attrNameLst>
                                      </p:cBhvr>
                                      <p:tavLst>
                                        <p:tav tm="0">
                                          <p:val>
                                            <p:strVal val="#ppt_x-.2"/>
                                          </p:val>
                                        </p:tav>
                                        <p:tav tm="100000">
                                          <p:val>
                                            <p:strVal val="#ppt_x"/>
                                          </p:val>
                                        </p:tav>
                                      </p:tavLst>
                                    </p:anim>
                                    <p:anim calcmode="lin" valueType="num">
                                      <p:cBhvr>
                                        <p:cTn id="50" dur="1000" fill="hold"/>
                                        <p:tgtEl>
                                          <p:spTgt spid="135171">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35171">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nodeType="clickEffect">
                                  <p:stCondLst>
                                    <p:cond delay="0"/>
                                  </p:stCondLst>
                                  <p:childTnLst>
                                    <p:set>
                                      <p:cBhvr>
                                        <p:cTn id="55" dur="1" fill="hold">
                                          <p:stCondLst>
                                            <p:cond delay="0"/>
                                          </p:stCondLst>
                                        </p:cTn>
                                        <p:tgtEl>
                                          <p:spTgt spid="135171">
                                            <p:txEl>
                                              <p:pRg st="6" end="6"/>
                                            </p:txEl>
                                          </p:spTgt>
                                        </p:tgtEl>
                                        <p:attrNameLst>
                                          <p:attrName>style.visibility</p:attrName>
                                        </p:attrNameLst>
                                      </p:cBhvr>
                                      <p:to>
                                        <p:strVal val="visible"/>
                                      </p:to>
                                    </p:set>
                                    <p:anim calcmode="lin" valueType="num">
                                      <p:cBhvr>
                                        <p:cTn id="56" dur="1000" fill="hold"/>
                                        <p:tgtEl>
                                          <p:spTgt spid="135171">
                                            <p:txEl>
                                              <p:pRg st="6" end="6"/>
                                            </p:txEl>
                                          </p:spTgt>
                                        </p:tgtEl>
                                        <p:attrNameLst>
                                          <p:attrName>ppt_x</p:attrName>
                                        </p:attrNameLst>
                                      </p:cBhvr>
                                      <p:tavLst>
                                        <p:tav tm="0">
                                          <p:val>
                                            <p:strVal val="#ppt_x-.2"/>
                                          </p:val>
                                        </p:tav>
                                        <p:tav tm="100000">
                                          <p:val>
                                            <p:strVal val="#ppt_x"/>
                                          </p:val>
                                        </p:tav>
                                      </p:tavLst>
                                    </p:anim>
                                    <p:anim calcmode="lin" valueType="num">
                                      <p:cBhvr>
                                        <p:cTn id="57" dur="1000" fill="hold"/>
                                        <p:tgtEl>
                                          <p:spTgt spid="135171">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351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4800" b="1" dirty="0" smtClean="0">
                <a:solidFill>
                  <a:srgbClr val="FF0000"/>
                </a:solidFill>
                <a:cs typeface="B Nazanin" pitchFamily="2" charset="-78"/>
              </a:rPr>
              <a:t>دوره سوم: تکنولوژی متفکرانه </a:t>
            </a:r>
            <a:endParaRPr lang="en-US" sz="4800" dirty="0">
              <a:solidFill>
                <a:srgbClr val="FF0000"/>
              </a:solidFill>
            </a:endParaRPr>
          </a:p>
        </p:txBody>
      </p:sp>
      <p:sp>
        <p:nvSpPr>
          <p:cNvPr id="3" name="Content Placeholder 2"/>
          <p:cNvSpPr>
            <a:spLocks noGrp="1"/>
          </p:cNvSpPr>
          <p:nvPr>
            <p:ph idx="1"/>
          </p:nvPr>
        </p:nvSpPr>
        <p:spPr>
          <a:xfrm>
            <a:off x="457200" y="1371600"/>
            <a:ext cx="8229600" cy="4754563"/>
          </a:xfrm>
        </p:spPr>
        <p:txBody>
          <a:bodyPr/>
          <a:lstStyle/>
          <a:p>
            <a:pPr algn="justLow" rtl="1">
              <a:lnSpc>
                <a:spcPct val="150000"/>
              </a:lnSpc>
              <a:buNone/>
            </a:pPr>
            <a:r>
              <a:rPr lang="fa-IR" b="1" dirty="0" smtClean="0">
                <a:solidFill>
                  <a:srgbClr val="FFFF00"/>
                </a:solidFill>
                <a:effectLst>
                  <a:outerShdw blurRad="38100" dist="38100" dir="2700000" algn="tl">
                    <a:srgbClr val="000000">
                      <a:alpha val="43137"/>
                    </a:srgbClr>
                  </a:outerShdw>
                </a:effectLst>
                <a:cs typeface="B Nazanin" pitchFamily="2" charset="-78"/>
              </a:rPr>
              <a:t>3. دوره سوم از اوایل سالهای 1990 تا زمان حال که به آن تکنولوژی متفکرانه نیز می گویند. بر ویژگی حل مسئله تأکید دارد و در صورت بروز مشکل در یک نظام آموزشی، تکنولوژی آموزشی به تبیین مشکل می پردازد و به حل آن اقدام می کند.</a:t>
            </a:r>
            <a:endParaRPr lang="en-US" b="1" dirty="0">
              <a:solidFill>
                <a:srgbClr val="FFFF00"/>
              </a:solidFill>
              <a:effectLst>
                <a:outerShdw blurRad="38100" dist="38100" dir="2700000" algn="tl">
                  <a:srgbClr val="000000">
                    <a:alpha val="43137"/>
                  </a:srgbClr>
                </a:outerShdw>
              </a:effectLst>
              <a:cs typeface="B Nazanin" pitchFamily="2" charset="-78"/>
            </a:endParaRPr>
          </a:p>
        </p:txBody>
      </p:sp>
    </p:spTree>
  </p:cSld>
  <p:clrMapOvr>
    <a:masterClrMapping/>
  </p:clrMapOvr>
  <p:transition>
    <p:strips dir="rd"/>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8096</TotalTime>
  <Words>4110</Words>
  <Application>Microsoft Office PowerPoint</Application>
  <PresentationFormat>On-screen Show (4:3)</PresentationFormat>
  <Paragraphs>550</Paragraphs>
  <Slides>84</Slides>
  <Notes>21</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Slide 1</vt:lpstr>
      <vt:lpstr>Slide 2</vt:lpstr>
      <vt:lpstr>تکنولوژی</vt:lpstr>
      <vt:lpstr>آموزش</vt:lpstr>
      <vt:lpstr> تکنولوژی آموزشی</vt:lpstr>
      <vt:lpstr>تاریخچه تکنولوژی آموزشی</vt:lpstr>
      <vt:lpstr>ویژگیهای دوره اول: تکنولوژی ابزاری</vt:lpstr>
      <vt:lpstr>دوره دوم: تکنولوژی نظامها</vt:lpstr>
      <vt:lpstr>دوره سوم: تکنولوژی متفکرانه </vt:lpstr>
      <vt:lpstr>طراحی آموزشی Instructional design</vt:lpstr>
      <vt:lpstr>الگو های طراحی آموزشی رفتارگرا: </vt:lpstr>
      <vt:lpstr>الگو های طراحی آموزشی رفتارگرا:</vt:lpstr>
      <vt:lpstr>الگوهای طراحی آموزشی شناخت گرا:</vt:lpstr>
      <vt:lpstr>الگوهای طراحی آموزشی شناخت گرا:</vt:lpstr>
      <vt:lpstr>الگوهای طراحی آموزشی ساختن گرا:</vt:lpstr>
      <vt:lpstr>Slide 16</vt:lpstr>
      <vt:lpstr>Slide 17</vt:lpstr>
      <vt:lpstr>Slide 18</vt:lpstr>
      <vt:lpstr>Slide 19</vt:lpstr>
      <vt:lpstr>Slide 20</vt:lpstr>
      <vt:lpstr>مراحل طراحی الگوهای آموزشی:</vt:lpstr>
      <vt:lpstr>سه سوال اساسی در رابطه با طراحی الگوها </vt:lpstr>
      <vt:lpstr>تعیین هدفهای آموزشی:</vt:lpstr>
      <vt:lpstr>منابع تعیین هدفهای آموزشی از دیگاه بلوم </vt:lpstr>
      <vt:lpstr>طبقه بندی و تحلیل هدفهای صریح آموزشی در حیطه یادگیری </vt:lpstr>
      <vt:lpstr>1) سطوح یادگیری در حیطه شناختی</vt:lpstr>
      <vt:lpstr> </vt:lpstr>
      <vt:lpstr>2-1) فهمیدن</vt:lpstr>
      <vt:lpstr>3-1) به کار بستن </vt:lpstr>
      <vt:lpstr>5-1) ترکیب</vt:lpstr>
      <vt:lpstr>2) سطوح یادگیری در حیطه عاطفی  </vt:lpstr>
      <vt:lpstr>1-2) دریافت و توجه کردن</vt:lpstr>
      <vt:lpstr>Slide 33</vt:lpstr>
      <vt:lpstr>4-2) سازماندهی ارزشها </vt:lpstr>
      <vt:lpstr>Slide 35</vt:lpstr>
      <vt:lpstr>Slide 36</vt:lpstr>
      <vt:lpstr>Slide 37</vt:lpstr>
      <vt:lpstr>Slide 38</vt:lpstr>
      <vt:lpstr>Slide 39</vt:lpstr>
      <vt:lpstr>Slide 40</vt:lpstr>
      <vt:lpstr>مراحل تحلیل آموزش</vt:lpstr>
      <vt:lpstr>2) تبدیل هدفهای جزئی به هدفهای رفتاری </vt:lpstr>
      <vt:lpstr>3)تعیین روابط هدف ها ی اجرایی با هد ف های مرحله ای</vt:lpstr>
      <vt:lpstr>Slide 44</vt:lpstr>
      <vt:lpstr>4) تعیین رفتار ورودی</vt:lpstr>
      <vt:lpstr>5) ارزشیابی تشخیصی</vt:lpstr>
      <vt:lpstr>6) تعیین اولین گام آموزشی</vt:lpstr>
      <vt:lpstr>اعتقادات گانیه</vt:lpstr>
      <vt:lpstr>طبقه بندی هدفهای آموزشی گانیه</vt:lpstr>
      <vt:lpstr>Slide 50</vt:lpstr>
      <vt:lpstr>مهارتهای ذهنی</vt:lpstr>
      <vt:lpstr>مهارتهای ذهنی شامل توانایی فرد در به کارگیری علایم ونشانه هاست</vt:lpstr>
      <vt:lpstr>راهبردهای شناختی</vt:lpstr>
      <vt:lpstr>اطلاعات کلامی یا لغوی</vt:lpstr>
      <vt:lpstr>مهارتهای یدی</vt:lpstr>
      <vt:lpstr>1) اجزاء تشکیل دهنده آموزش کدامند؟</vt:lpstr>
      <vt:lpstr>عملکردهایی که نمایانگر وجود قابلیتها هستند. </vt:lpstr>
      <vt:lpstr>2) ترتیب و توالی اجزاء آموزش</vt:lpstr>
      <vt:lpstr>شرایط یادگیری</vt:lpstr>
      <vt:lpstr>3) روشهای ارائه و ارزشیابی آموزش</vt:lpstr>
      <vt:lpstr>وقایع آموزشی</vt:lpstr>
      <vt:lpstr>Slide 62</vt:lpstr>
      <vt:lpstr>عملکرد ازنظر مریل</vt:lpstr>
      <vt:lpstr>موضوعات آموزشی</vt:lpstr>
      <vt:lpstr>Slide 65</vt:lpstr>
      <vt:lpstr>Slide 66</vt:lpstr>
      <vt:lpstr>دلایل توصیه به استفاده از طبقه بندی مریل</vt:lpstr>
      <vt:lpstr>نکات قابل توجه در نوشتن هدفهای آموزشی</vt:lpstr>
      <vt:lpstr>   رويکردهای معاصر به حل مسئله</vt:lpstr>
      <vt:lpstr>   پنج مرحله متوالی فرايند حل مسئله</vt:lpstr>
      <vt:lpstr>1- شناسائی وتشخيص مسئله(Identifying problem)</vt:lpstr>
      <vt:lpstr>2- باز نمائی مسئله(Representing the problem)</vt:lpstr>
      <vt:lpstr>  فضای مسئله (Problem space)</vt:lpstr>
      <vt:lpstr>موقعيت ووضعيت هدف (   ( goal state</vt:lpstr>
      <vt:lpstr>موقعيت ووضعيت مقدماتی واوليه initial state</vt:lpstr>
      <vt:lpstr>عاملان وگردانندگان ( Operators) </vt:lpstr>
      <vt:lpstr>محدوديتهايی درعاملان وگردانندگان constrains on Operators</vt:lpstr>
      <vt:lpstr>3- انتخاب يک استراتژی مناسب Selecting an Appropriate Strategy </vt:lpstr>
      <vt:lpstr>     مراحل پياپی (Algorithm)</vt:lpstr>
      <vt:lpstr>      روش ابتکاری ( Heuristic)</vt:lpstr>
      <vt:lpstr>4-اجرای استراتژی (Implementing the Strategy) </vt:lpstr>
      <vt:lpstr>5- ارزشيابی راه حل ها (Evaluating Solution )          </vt:lpstr>
      <vt:lpstr> دانش کارشناسانه در حل مسئله (Expert Knowledge)</vt:lpstr>
      <vt:lpstr>   هفت ويژگی از عملکرد کارشناسانه</vt:lpstr>
    </vt:vector>
  </TitlesOfParts>
  <Company>Office07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Narges</dc:creator>
  <cp:lastModifiedBy>NPSoft</cp:lastModifiedBy>
  <cp:revision>54</cp:revision>
  <dcterms:created xsi:type="dcterms:W3CDTF">2009-09-11T20:15:34Z</dcterms:created>
  <dcterms:modified xsi:type="dcterms:W3CDTF">2013-10-08T10:22:26Z</dcterms:modified>
</cp:coreProperties>
</file>